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0080625" cy="7559675"/>
  <p:notesSz cx="7559675" cy="106918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1" d="100"/>
          <a:sy n="81" d="100"/>
        </p:scale>
        <p:origin x="1262" y="-1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80600" y="428400"/>
            <a:ext cx="9071640" cy="1261800"/>
          </a:xfrm>
          <a:prstGeom prst="rect">
            <a:avLst/>
          </a:prstGeom>
        </p:spPr>
        <p:txBody>
          <a:bodyPr lIns="0" tIns="0" rIns="0" bIns="0" anchor="ctr">
            <a:noAutofit/>
          </a:bodyPr>
          <a:lstStyle/>
          <a:p>
            <a:pPr algn="ctr"/>
            <a:endParaRPr lang="pl-PL" sz="5850" b="0" strike="noStrike" spc="-1">
              <a:solidFill>
                <a:srgbClr val="FFFFFF"/>
              </a:solidFill>
              <a:latin typeface="Arial"/>
            </a:endParaRPr>
          </a:p>
        </p:txBody>
      </p:sp>
      <p:sp>
        <p:nvSpPr>
          <p:cNvPr id="27" name="PlaceHolder 2"/>
          <p:cNvSpPr>
            <a:spLocks noGrp="1"/>
          </p:cNvSpPr>
          <p:nvPr>
            <p:ph type="body"/>
          </p:nvPr>
        </p:nvSpPr>
        <p:spPr>
          <a:xfrm>
            <a:off x="820440" y="1870200"/>
            <a:ext cx="843912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28" name="PlaceHolder 3"/>
          <p:cNvSpPr>
            <a:spLocks noGrp="1"/>
          </p:cNvSpPr>
          <p:nvPr>
            <p:ph type="body"/>
          </p:nvPr>
        </p:nvSpPr>
        <p:spPr>
          <a:xfrm>
            <a:off x="820440" y="4160520"/>
            <a:ext cx="8439120" cy="2091240"/>
          </a:xfrm>
          <a:prstGeom prst="rect">
            <a:avLst/>
          </a:prstGeom>
        </p:spPr>
        <p:txBody>
          <a:bodyPr lIns="0" tIns="0" rIns="0" bIns="0">
            <a:normAutofit/>
          </a:bodyPr>
          <a:lstStyle/>
          <a:p>
            <a:endParaRPr lang="pl-PL" sz="3470" b="0" strike="noStrike" spc="-1">
              <a:solidFill>
                <a:srgbClr val="333333"/>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80600" y="428400"/>
            <a:ext cx="9071640" cy="1261800"/>
          </a:xfrm>
          <a:prstGeom prst="rect">
            <a:avLst/>
          </a:prstGeom>
        </p:spPr>
        <p:txBody>
          <a:bodyPr lIns="0" tIns="0" rIns="0" bIns="0" anchor="ctr">
            <a:noAutofit/>
          </a:bodyPr>
          <a:lstStyle/>
          <a:p>
            <a:pPr algn="ctr"/>
            <a:endParaRPr lang="pl-PL" sz="5850" b="0" strike="noStrike" spc="-1">
              <a:solidFill>
                <a:srgbClr val="FFFFFF"/>
              </a:solidFill>
              <a:latin typeface="Arial"/>
            </a:endParaRPr>
          </a:p>
        </p:txBody>
      </p:sp>
      <p:sp>
        <p:nvSpPr>
          <p:cNvPr id="30" name="PlaceHolder 2"/>
          <p:cNvSpPr>
            <a:spLocks noGrp="1"/>
          </p:cNvSpPr>
          <p:nvPr>
            <p:ph type="body"/>
          </p:nvPr>
        </p:nvSpPr>
        <p:spPr>
          <a:xfrm>
            <a:off x="820440" y="1870200"/>
            <a:ext cx="411804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31" name="PlaceHolder 3"/>
          <p:cNvSpPr>
            <a:spLocks noGrp="1"/>
          </p:cNvSpPr>
          <p:nvPr>
            <p:ph type="body"/>
          </p:nvPr>
        </p:nvSpPr>
        <p:spPr>
          <a:xfrm>
            <a:off x="5144760" y="1870200"/>
            <a:ext cx="411804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32" name="PlaceHolder 4"/>
          <p:cNvSpPr>
            <a:spLocks noGrp="1"/>
          </p:cNvSpPr>
          <p:nvPr>
            <p:ph type="body"/>
          </p:nvPr>
        </p:nvSpPr>
        <p:spPr>
          <a:xfrm>
            <a:off x="820440" y="4160520"/>
            <a:ext cx="411804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33" name="PlaceHolder 5"/>
          <p:cNvSpPr>
            <a:spLocks noGrp="1"/>
          </p:cNvSpPr>
          <p:nvPr>
            <p:ph type="body"/>
          </p:nvPr>
        </p:nvSpPr>
        <p:spPr>
          <a:xfrm>
            <a:off x="5144760" y="4160520"/>
            <a:ext cx="4118040" cy="2091240"/>
          </a:xfrm>
          <a:prstGeom prst="rect">
            <a:avLst/>
          </a:prstGeom>
        </p:spPr>
        <p:txBody>
          <a:bodyPr lIns="0" tIns="0" rIns="0" bIns="0">
            <a:normAutofit/>
          </a:bodyPr>
          <a:lstStyle/>
          <a:p>
            <a:endParaRPr lang="pl-PL" sz="3470" b="0" strike="noStrike" spc="-1">
              <a:solidFill>
                <a:srgbClr val="333333"/>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80600" y="428400"/>
            <a:ext cx="9071640" cy="1261800"/>
          </a:xfrm>
          <a:prstGeom prst="rect">
            <a:avLst/>
          </a:prstGeom>
        </p:spPr>
        <p:txBody>
          <a:bodyPr lIns="0" tIns="0" rIns="0" bIns="0" anchor="ctr">
            <a:noAutofit/>
          </a:bodyPr>
          <a:lstStyle/>
          <a:p>
            <a:pPr algn="ctr"/>
            <a:endParaRPr lang="pl-PL" sz="5850" b="0" strike="noStrike" spc="-1">
              <a:solidFill>
                <a:srgbClr val="FFFFFF"/>
              </a:solidFill>
              <a:latin typeface="Arial"/>
            </a:endParaRPr>
          </a:p>
        </p:txBody>
      </p:sp>
      <p:sp>
        <p:nvSpPr>
          <p:cNvPr id="35" name="PlaceHolder 2"/>
          <p:cNvSpPr>
            <a:spLocks noGrp="1"/>
          </p:cNvSpPr>
          <p:nvPr>
            <p:ph type="body"/>
          </p:nvPr>
        </p:nvSpPr>
        <p:spPr>
          <a:xfrm>
            <a:off x="820440" y="1870200"/>
            <a:ext cx="271728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36" name="PlaceHolder 3"/>
          <p:cNvSpPr>
            <a:spLocks noGrp="1"/>
          </p:cNvSpPr>
          <p:nvPr>
            <p:ph type="body"/>
          </p:nvPr>
        </p:nvSpPr>
        <p:spPr>
          <a:xfrm>
            <a:off x="3673800" y="1870200"/>
            <a:ext cx="271728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37" name="PlaceHolder 4"/>
          <p:cNvSpPr>
            <a:spLocks noGrp="1"/>
          </p:cNvSpPr>
          <p:nvPr>
            <p:ph type="body"/>
          </p:nvPr>
        </p:nvSpPr>
        <p:spPr>
          <a:xfrm>
            <a:off x="6527520" y="1870200"/>
            <a:ext cx="271728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38" name="PlaceHolder 5"/>
          <p:cNvSpPr>
            <a:spLocks noGrp="1"/>
          </p:cNvSpPr>
          <p:nvPr>
            <p:ph type="body"/>
          </p:nvPr>
        </p:nvSpPr>
        <p:spPr>
          <a:xfrm>
            <a:off x="820440" y="4160520"/>
            <a:ext cx="271728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39" name="PlaceHolder 6"/>
          <p:cNvSpPr>
            <a:spLocks noGrp="1"/>
          </p:cNvSpPr>
          <p:nvPr>
            <p:ph type="body"/>
          </p:nvPr>
        </p:nvSpPr>
        <p:spPr>
          <a:xfrm>
            <a:off x="3673800" y="4160520"/>
            <a:ext cx="271728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40" name="PlaceHolder 7"/>
          <p:cNvSpPr>
            <a:spLocks noGrp="1"/>
          </p:cNvSpPr>
          <p:nvPr>
            <p:ph type="body"/>
          </p:nvPr>
        </p:nvSpPr>
        <p:spPr>
          <a:xfrm>
            <a:off x="6527520" y="4160520"/>
            <a:ext cx="2717280" cy="2091240"/>
          </a:xfrm>
          <a:prstGeom prst="rect">
            <a:avLst/>
          </a:prstGeom>
        </p:spPr>
        <p:txBody>
          <a:bodyPr lIns="0" tIns="0" rIns="0" bIns="0">
            <a:normAutofit/>
          </a:bodyPr>
          <a:lstStyle/>
          <a:p>
            <a:endParaRPr lang="pl-PL" sz="3470" b="0" strike="noStrike" spc="-1">
              <a:solidFill>
                <a:srgbClr val="333333"/>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7" name="PlaceHolder 1"/>
          <p:cNvSpPr>
            <a:spLocks noGrp="1"/>
          </p:cNvSpPr>
          <p:nvPr>
            <p:ph type="title"/>
          </p:nvPr>
        </p:nvSpPr>
        <p:spPr>
          <a:xfrm>
            <a:off x="480600" y="428400"/>
            <a:ext cx="9071640" cy="1261800"/>
          </a:xfrm>
          <a:prstGeom prst="rect">
            <a:avLst/>
          </a:prstGeom>
        </p:spPr>
        <p:txBody>
          <a:bodyPr lIns="0" tIns="0" rIns="0" bIns="0" anchor="ctr">
            <a:noAutofit/>
          </a:bodyPr>
          <a:lstStyle/>
          <a:p>
            <a:pPr algn="ctr"/>
            <a:endParaRPr lang="pl-PL" sz="5850" b="0" strike="noStrike" spc="-1">
              <a:solidFill>
                <a:srgbClr val="FFFFFF"/>
              </a:solidFill>
              <a:latin typeface="Arial"/>
            </a:endParaRPr>
          </a:p>
        </p:txBody>
      </p:sp>
      <p:sp>
        <p:nvSpPr>
          <p:cNvPr id="48" name="PlaceHolder 2"/>
          <p:cNvSpPr>
            <a:spLocks noGrp="1"/>
          </p:cNvSpPr>
          <p:nvPr>
            <p:ph type="subTitle"/>
          </p:nvPr>
        </p:nvSpPr>
        <p:spPr>
          <a:xfrm>
            <a:off x="820440" y="1870200"/>
            <a:ext cx="8439120" cy="4384800"/>
          </a:xfrm>
          <a:prstGeom prst="rect">
            <a:avLst/>
          </a:prstGeom>
        </p:spPr>
        <p:txBody>
          <a:bodyPr lIns="0" tIns="0" rIns="0" bIns="0" anchor="ctr">
            <a:noAutofit/>
          </a:bodyPr>
          <a:lstStyle/>
          <a:p>
            <a:pPr algn="ctr"/>
            <a:endParaRPr lang="pl-PL"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80600" y="428400"/>
            <a:ext cx="9071640" cy="1261800"/>
          </a:xfrm>
          <a:prstGeom prst="rect">
            <a:avLst/>
          </a:prstGeom>
        </p:spPr>
        <p:txBody>
          <a:bodyPr lIns="0" tIns="0" rIns="0" bIns="0" anchor="ctr">
            <a:noAutofit/>
          </a:bodyPr>
          <a:lstStyle/>
          <a:p>
            <a:pPr algn="ctr"/>
            <a:endParaRPr lang="pl-PL" sz="5850" b="0" strike="noStrike" spc="-1">
              <a:solidFill>
                <a:srgbClr val="FFFFFF"/>
              </a:solidFill>
              <a:latin typeface="Arial"/>
            </a:endParaRPr>
          </a:p>
        </p:txBody>
      </p:sp>
      <p:sp>
        <p:nvSpPr>
          <p:cNvPr id="50" name="PlaceHolder 2"/>
          <p:cNvSpPr>
            <a:spLocks noGrp="1"/>
          </p:cNvSpPr>
          <p:nvPr>
            <p:ph type="body"/>
          </p:nvPr>
        </p:nvSpPr>
        <p:spPr>
          <a:xfrm>
            <a:off x="820440" y="1870200"/>
            <a:ext cx="8439120" cy="4384800"/>
          </a:xfrm>
          <a:prstGeom prst="rect">
            <a:avLst/>
          </a:prstGeom>
        </p:spPr>
        <p:txBody>
          <a:bodyPr lIns="0" tIns="0" rIns="0" bIns="0">
            <a:normAutofit/>
          </a:bodyPr>
          <a:lstStyle/>
          <a:p>
            <a:endParaRPr lang="pl-PL" sz="3470" b="0" strike="noStrike" spc="-1">
              <a:solidFill>
                <a:srgbClr val="333333"/>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80600" y="428400"/>
            <a:ext cx="9071640" cy="1261800"/>
          </a:xfrm>
          <a:prstGeom prst="rect">
            <a:avLst/>
          </a:prstGeom>
        </p:spPr>
        <p:txBody>
          <a:bodyPr lIns="0" tIns="0" rIns="0" bIns="0" anchor="ctr">
            <a:noAutofit/>
          </a:bodyPr>
          <a:lstStyle/>
          <a:p>
            <a:pPr algn="ctr"/>
            <a:endParaRPr lang="pl-PL" sz="5850" b="0" strike="noStrike" spc="-1">
              <a:solidFill>
                <a:srgbClr val="FFFFFF"/>
              </a:solidFill>
              <a:latin typeface="Arial"/>
            </a:endParaRPr>
          </a:p>
        </p:txBody>
      </p:sp>
      <p:sp>
        <p:nvSpPr>
          <p:cNvPr id="52" name="PlaceHolder 2"/>
          <p:cNvSpPr>
            <a:spLocks noGrp="1"/>
          </p:cNvSpPr>
          <p:nvPr>
            <p:ph type="body"/>
          </p:nvPr>
        </p:nvSpPr>
        <p:spPr>
          <a:xfrm>
            <a:off x="820440" y="1870200"/>
            <a:ext cx="4118040" cy="438480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53" name="PlaceHolder 3"/>
          <p:cNvSpPr>
            <a:spLocks noGrp="1"/>
          </p:cNvSpPr>
          <p:nvPr>
            <p:ph type="body"/>
          </p:nvPr>
        </p:nvSpPr>
        <p:spPr>
          <a:xfrm>
            <a:off x="5144760" y="1870200"/>
            <a:ext cx="4118040" cy="4384800"/>
          </a:xfrm>
          <a:prstGeom prst="rect">
            <a:avLst/>
          </a:prstGeom>
        </p:spPr>
        <p:txBody>
          <a:bodyPr lIns="0" tIns="0" rIns="0" bIns="0">
            <a:normAutofit/>
          </a:bodyPr>
          <a:lstStyle/>
          <a:p>
            <a:endParaRPr lang="pl-PL" sz="3470" b="0" strike="noStrike" spc="-1">
              <a:solidFill>
                <a:srgbClr val="333333"/>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4" name="PlaceHolder 1"/>
          <p:cNvSpPr>
            <a:spLocks noGrp="1"/>
          </p:cNvSpPr>
          <p:nvPr>
            <p:ph type="title"/>
          </p:nvPr>
        </p:nvSpPr>
        <p:spPr>
          <a:xfrm>
            <a:off x="480600" y="428400"/>
            <a:ext cx="9071640" cy="1261800"/>
          </a:xfrm>
          <a:prstGeom prst="rect">
            <a:avLst/>
          </a:prstGeom>
        </p:spPr>
        <p:txBody>
          <a:bodyPr lIns="0" tIns="0" rIns="0" bIns="0" anchor="ctr">
            <a:noAutofit/>
          </a:bodyPr>
          <a:lstStyle/>
          <a:p>
            <a:pPr algn="ctr"/>
            <a:endParaRPr lang="pl-PL" sz="5850" b="0" strike="noStrike" spc="-1">
              <a:solidFill>
                <a:srgbClr val="FFFFFF"/>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5" name="PlaceHolder 1"/>
          <p:cNvSpPr>
            <a:spLocks noGrp="1"/>
          </p:cNvSpPr>
          <p:nvPr>
            <p:ph type="subTitle"/>
          </p:nvPr>
        </p:nvSpPr>
        <p:spPr>
          <a:xfrm>
            <a:off x="480600" y="428400"/>
            <a:ext cx="9071640" cy="5850360"/>
          </a:xfrm>
          <a:prstGeom prst="rect">
            <a:avLst/>
          </a:prstGeom>
        </p:spPr>
        <p:txBody>
          <a:bodyPr lIns="0" tIns="0" rIns="0" bIns="0" anchor="ctr">
            <a:noAutofit/>
          </a:bodyPr>
          <a:lstStyle/>
          <a:p>
            <a:pPr algn="ctr"/>
            <a:endParaRPr lang="pl-PL"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480600" y="428400"/>
            <a:ext cx="9071640" cy="1261800"/>
          </a:xfrm>
          <a:prstGeom prst="rect">
            <a:avLst/>
          </a:prstGeom>
        </p:spPr>
        <p:txBody>
          <a:bodyPr lIns="0" tIns="0" rIns="0" bIns="0" anchor="ctr">
            <a:noAutofit/>
          </a:bodyPr>
          <a:lstStyle/>
          <a:p>
            <a:pPr algn="ctr"/>
            <a:endParaRPr lang="pl-PL" sz="5850" b="0" strike="noStrike" spc="-1">
              <a:solidFill>
                <a:srgbClr val="FFFFFF"/>
              </a:solidFill>
              <a:latin typeface="Arial"/>
            </a:endParaRPr>
          </a:p>
        </p:txBody>
      </p:sp>
      <p:sp>
        <p:nvSpPr>
          <p:cNvPr id="57" name="PlaceHolder 2"/>
          <p:cNvSpPr>
            <a:spLocks noGrp="1"/>
          </p:cNvSpPr>
          <p:nvPr>
            <p:ph type="body"/>
          </p:nvPr>
        </p:nvSpPr>
        <p:spPr>
          <a:xfrm>
            <a:off x="820440" y="1870200"/>
            <a:ext cx="411804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58" name="PlaceHolder 3"/>
          <p:cNvSpPr>
            <a:spLocks noGrp="1"/>
          </p:cNvSpPr>
          <p:nvPr>
            <p:ph type="body"/>
          </p:nvPr>
        </p:nvSpPr>
        <p:spPr>
          <a:xfrm>
            <a:off x="5144760" y="1870200"/>
            <a:ext cx="4118040" cy="438480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59" name="PlaceHolder 4"/>
          <p:cNvSpPr>
            <a:spLocks noGrp="1"/>
          </p:cNvSpPr>
          <p:nvPr>
            <p:ph type="body"/>
          </p:nvPr>
        </p:nvSpPr>
        <p:spPr>
          <a:xfrm>
            <a:off x="820440" y="4160520"/>
            <a:ext cx="4118040" cy="2091240"/>
          </a:xfrm>
          <a:prstGeom prst="rect">
            <a:avLst/>
          </a:prstGeom>
        </p:spPr>
        <p:txBody>
          <a:bodyPr lIns="0" tIns="0" rIns="0" bIns="0">
            <a:normAutofit/>
          </a:bodyPr>
          <a:lstStyle/>
          <a:p>
            <a:endParaRPr lang="pl-PL" sz="3470" b="0" strike="noStrike" spc="-1">
              <a:solidFill>
                <a:srgbClr val="333333"/>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80600" y="428400"/>
            <a:ext cx="9071640" cy="1261800"/>
          </a:xfrm>
          <a:prstGeom prst="rect">
            <a:avLst/>
          </a:prstGeom>
        </p:spPr>
        <p:txBody>
          <a:bodyPr lIns="0" tIns="0" rIns="0" bIns="0" anchor="ctr">
            <a:noAutofit/>
          </a:bodyPr>
          <a:lstStyle/>
          <a:p>
            <a:pPr algn="ctr"/>
            <a:endParaRPr lang="pl-PL" sz="5850" b="0" strike="noStrike" spc="-1">
              <a:solidFill>
                <a:srgbClr val="FFFFFF"/>
              </a:solidFill>
              <a:latin typeface="Arial"/>
            </a:endParaRPr>
          </a:p>
        </p:txBody>
      </p:sp>
      <p:sp>
        <p:nvSpPr>
          <p:cNvPr id="6" name="PlaceHolder 2"/>
          <p:cNvSpPr>
            <a:spLocks noGrp="1"/>
          </p:cNvSpPr>
          <p:nvPr>
            <p:ph type="subTitle"/>
          </p:nvPr>
        </p:nvSpPr>
        <p:spPr>
          <a:xfrm>
            <a:off x="820440" y="1870200"/>
            <a:ext cx="8439120" cy="4384800"/>
          </a:xfrm>
          <a:prstGeom prst="rect">
            <a:avLst/>
          </a:prstGeom>
        </p:spPr>
        <p:txBody>
          <a:bodyPr lIns="0" tIns="0" rIns="0" bIns="0" anchor="ctr">
            <a:noAutofit/>
          </a:bodyPr>
          <a:lstStyle/>
          <a:p>
            <a:pPr algn="ctr"/>
            <a:endParaRPr lang="pl-PL"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80600" y="428400"/>
            <a:ext cx="9071640" cy="1261800"/>
          </a:xfrm>
          <a:prstGeom prst="rect">
            <a:avLst/>
          </a:prstGeom>
        </p:spPr>
        <p:txBody>
          <a:bodyPr lIns="0" tIns="0" rIns="0" bIns="0" anchor="ctr">
            <a:noAutofit/>
          </a:bodyPr>
          <a:lstStyle/>
          <a:p>
            <a:pPr algn="ctr"/>
            <a:endParaRPr lang="pl-PL" sz="5850" b="0" strike="noStrike" spc="-1">
              <a:solidFill>
                <a:srgbClr val="FFFFFF"/>
              </a:solidFill>
              <a:latin typeface="Arial"/>
            </a:endParaRPr>
          </a:p>
        </p:txBody>
      </p:sp>
      <p:sp>
        <p:nvSpPr>
          <p:cNvPr id="61" name="PlaceHolder 2"/>
          <p:cNvSpPr>
            <a:spLocks noGrp="1"/>
          </p:cNvSpPr>
          <p:nvPr>
            <p:ph type="body"/>
          </p:nvPr>
        </p:nvSpPr>
        <p:spPr>
          <a:xfrm>
            <a:off x="820440" y="1870200"/>
            <a:ext cx="4118040" cy="438480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62" name="PlaceHolder 3"/>
          <p:cNvSpPr>
            <a:spLocks noGrp="1"/>
          </p:cNvSpPr>
          <p:nvPr>
            <p:ph type="body"/>
          </p:nvPr>
        </p:nvSpPr>
        <p:spPr>
          <a:xfrm>
            <a:off x="5144760" y="1870200"/>
            <a:ext cx="411804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63" name="PlaceHolder 4"/>
          <p:cNvSpPr>
            <a:spLocks noGrp="1"/>
          </p:cNvSpPr>
          <p:nvPr>
            <p:ph type="body"/>
          </p:nvPr>
        </p:nvSpPr>
        <p:spPr>
          <a:xfrm>
            <a:off x="5144760" y="4160520"/>
            <a:ext cx="4118040" cy="2091240"/>
          </a:xfrm>
          <a:prstGeom prst="rect">
            <a:avLst/>
          </a:prstGeom>
        </p:spPr>
        <p:txBody>
          <a:bodyPr lIns="0" tIns="0" rIns="0" bIns="0">
            <a:normAutofit/>
          </a:bodyPr>
          <a:lstStyle/>
          <a:p>
            <a:endParaRPr lang="pl-PL" sz="3470" b="0" strike="noStrike" spc="-1">
              <a:solidFill>
                <a:srgbClr val="333333"/>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80600" y="428400"/>
            <a:ext cx="9071640" cy="1261800"/>
          </a:xfrm>
          <a:prstGeom prst="rect">
            <a:avLst/>
          </a:prstGeom>
        </p:spPr>
        <p:txBody>
          <a:bodyPr lIns="0" tIns="0" rIns="0" bIns="0" anchor="ctr">
            <a:noAutofit/>
          </a:bodyPr>
          <a:lstStyle/>
          <a:p>
            <a:pPr algn="ctr"/>
            <a:endParaRPr lang="pl-PL" sz="5850" b="0" strike="noStrike" spc="-1">
              <a:solidFill>
                <a:srgbClr val="FFFFFF"/>
              </a:solidFill>
              <a:latin typeface="Arial"/>
            </a:endParaRPr>
          </a:p>
        </p:txBody>
      </p:sp>
      <p:sp>
        <p:nvSpPr>
          <p:cNvPr id="65" name="PlaceHolder 2"/>
          <p:cNvSpPr>
            <a:spLocks noGrp="1"/>
          </p:cNvSpPr>
          <p:nvPr>
            <p:ph type="body"/>
          </p:nvPr>
        </p:nvSpPr>
        <p:spPr>
          <a:xfrm>
            <a:off x="820440" y="1870200"/>
            <a:ext cx="411804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66" name="PlaceHolder 3"/>
          <p:cNvSpPr>
            <a:spLocks noGrp="1"/>
          </p:cNvSpPr>
          <p:nvPr>
            <p:ph type="body"/>
          </p:nvPr>
        </p:nvSpPr>
        <p:spPr>
          <a:xfrm>
            <a:off x="5144760" y="1870200"/>
            <a:ext cx="411804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67" name="PlaceHolder 4"/>
          <p:cNvSpPr>
            <a:spLocks noGrp="1"/>
          </p:cNvSpPr>
          <p:nvPr>
            <p:ph type="body"/>
          </p:nvPr>
        </p:nvSpPr>
        <p:spPr>
          <a:xfrm>
            <a:off x="820440" y="4160520"/>
            <a:ext cx="8439120" cy="2091240"/>
          </a:xfrm>
          <a:prstGeom prst="rect">
            <a:avLst/>
          </a:prstGeom>
        </p:spPr>
        <p:txBody>
          <a:bodyPr lIns="0" tIns="0" rIns="0" bIns="0">
            <a:normAutofit/>
          </a:bodyPr>
          <a:lstStyle/>
          <a:p>
            <a:endParaRPr lang="pl-PL" sz="3470" b="0" strike="noStrike" spc="-1">
              <a:solidFill>
                <a:srgbClr val="333333"/>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80600" y="428400"/>
            <a:ext cx="9071640" cy="1261800"/>
          </a:xfrm>
          <a:prstGeom prst="rect">
            <a:avLst/>
          </a:prstGeom>
        </p:spPr>
        <p:txBody>
          <a:bodyPr lIns="0" tIns="0" rIns="0" bIns="0" anchor="ctr">
            <a:noAutofit/>
          </a:bodyPr>
          <a:lstStyle/>
          <a:p>
            <a:pPr algn="ctr"/>
            <a:endParaRPr lang="pl-PL" sz="5850" b="0" strike="noStrike" spc="-1">
              <a:solidFill>
                <a:srgbClr val="FFFFFF"/>
              </a:solidFill>
              <a:latin typeface="Arial"/>
            </a:endParaRPr>
          </a:p>
        </p:txBody>
      </p:sp>
      <p:sp>
        <p:nvSpPr>
          <p:cNvPr id="69" name="PlaceHolder 2"/>
          <p:cNvSpPr>
            <a:spLocks noGrp="1"/>
          </p:cNvSpPr>
          <p:nvPr>
            <p:ph type="body"/>
          </p:nvPr>
        </p:nvSpPr>
        <p:spPr>
          <a:xfrm>
            <a:off x="820440" y="1870200"/>
            <a:ext cx="843912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70" name="PlaceHolder 3"/>
          <p:cNvSpPr>
            <a:spLocks noGrp="1"/>
          </p:cNvSpPr>
          <p:nvPr>
            <p:ph type="body"/>
          </p:nvPr>
        </p:nvSpPr>
        <p:spPr>
          <a:xfrm>
            <a:off x="820440" y="4160520"/>
            <a:ext cx="8439120" cy="2091240"/>
          </a:xfrm>
          <a:prstGeom prst="rect">
            <a:avLst/>
          </a:prstGeom>
        </p:spPr>
        <p:txBody>
          <a:bodyPr lIns="0" tIns="0" rIns="0" bIns="0">
            <a:normAutofit/>
          </a:bodyPr>
          <a:lstStyle/>
          <a:p>
            <a:endParaRPr lang="pl-PL" sz="3470" b="0" strike="noStrike" spc="-1">
              <a:solidFill>
                <a:srgbClr val="333333"/>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80600" y="428400"/>
            <a:ext cx="9071640" cy="1261800"/>
          </a:xfrm>
          <a:prstGeom prst="rect">
            <a:avLst/>
          </a:prstGeom>
        </p:spPr>
        <p:txBody>
          <a:bodyPr lIns="0" tIns="0" rIns="0" bIns="0" anchor="ctr">
            <a:noAutofit/>
          </a:bodyPr>
          <a:lstStyle/>
          <a:p>
            <a:pPr algn="ctr"/>
            <a:endParaRPr lang="pl-PL" sz="5850" b="0" strike="noStrike" spc="-1">
              <a:solidFill>
                <a:srgbClr val="FFFFFF"/>
              </a:solidFill>
              <a:latin typeface="Arial"/>
            </a:endParaRPr>
          </a:p>
        </p:txBody>
      </p:sp>
      <p:sp>
        <p:nvSpPr>
          <p:cNvPr id="72" name="PlaceHolder 2"/>
          <p:cNvSpPr>
            <a:spLocks noGrp="1"/>
          </p:cNvSpPr>
          <p:nvPr>
            <p:ph type="body"/>
          </p:nvPr>
        </p:nvSpPr>
        <p:spPr>
          <a:xfrm>
            <a:off x="820440" y="1870200"/>
            <a:ext cx="411804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73" name="PlaceHolder 3"/>
          <p:cNvSpPr>
            <a:spLocks noGrp="1"/>
          </p:cNvSpPr>
          <p:nvPr>
            <p:ph type="body"/>
          </p:nvPr>
        </p:nvSpPr>
        <p:spPr>
          <a:xfrm>
            <a:off x="5144760" y="1870200"/>
            <a:ext cx="411804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74" name="PlaceHolder 4"/>
          <p:cNvSpPr>
            <a:spLocks noGrp="1"/>
          </p:cNvSpPr>
          <p:nvPr>
            <p:ph type="body"/>
          </p:nvPr>
        </p:nvSpPr>
        <p:spPr>
          <a:xfrm>
            <a:off x="820440" y="4160520"/>
            <a:ext cx="411804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75" name="PlaceHolder 5"/>
          <p:cNvSpPr>
            <a:spLocks noGrp="1"/>
          </p:cNvSpPr>
          <p:nvPr>
            <p:ph type="body"/>
          </p:nvPr>
        </p:nvSpPr>
        <p:spPr>
          <a:xfrm>
            <a:off x="5144760" y="4160520"/>
            <a:ext cx="4118040" cy="2091240"/>
          </a:xfrm>
          <a:prstGeom prst="rect">
            <a:avLst/>
          </a:prstGeom>
        </p:spPr>
        <p:txBody>
          <a:bodyPr lIns="0" tIns="0" rIns="0" bIns="0">
            <a:normAutofit/>
          </a:bodyPr>
          <a:lstStyle/>
          <a:p>
            <a:endParaRPr lang="pl-PL" sz="3470" b="0" strike="noStrike" spc="-1">
              <a:solidFill>
                <a:srgbClr val="333333"/>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80600" y="428400"/>
            <a:ext cx="9071640" cy="1261800"/>
          </a:xfrm>
          <a:prstGeom prst="rect">
            <a:avLst/>
          </a:prstGeom>
        </p:spPr>
        <p:txBody>
          <a:bodyPr lIns="0" tIns="0" rIns="0" bIns="0" anchor="ctr">
            <a:noAutofit/>
          </a:bodyPr>
          <a:lstStyle/>
          <a:p>
            <a:pPr algn="ctr"/>
            <a:endParaRPr lang="pl-PL" sz="5850" b="0" strike="noStrike" spc="-1">
              <a:solidFill>
                <a:srgbClr val="FFFFFF"/>
              </a:solidFill>
              <a:latin typeface="Arial"/>
            </a:endParaRPr>
          </a:p>
        </p:txBody>
      </p:sp>
      <p:sp>
        <p:nvSpPr>
          <p:cNvPr id="77" name="PlaceHolder 2"/>
          <p:cNvSpPr>
            <a:spLocks noGrp="1"/>
          </p:cNvSpPr>
          <p:nvPr>
            <p:ph type="body"/>
          </p:nvPr>
        </p:nvSpPr>
        <p:spPr>
          <a:xfrm>
            <a:off x="820440" y="1870200"/>
            <a:ext cx="271728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78" name="PlaceHolder 3"/>
          <p:cNvSpPr>
            <a:spLocks noGrp="1"/>
          </p:cNvSpPr>
          <p:nvPr>
            <p:ph type="body"/>
          </p:nvPr>
        </p:nvSpPr>
        <p:spPr>
          <a:xfrm>
            <a:off x="3673800" y="1870200"/>
            <a:ext cx="271728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79" name="PlaceHolder 4"/>
          <p:cNvSpPr>
            <a:spLocks noGrp="1"/>
          </p:cNvSpPr>
          <p:nvPr>
            <p:ph type="body"/>
          </p:nvPr>
        </p:nvSpPr>
        <p:spPr>
          <a:xfrm>
            <a:off x="6527520" y="1870200"/>
            <a:ext cx="271728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80" name="PlaceHolder 5"/>
          <p:cNvSpPr>
            <a:spLocks noGrp="1"/>
          </p:cNvSpPr>
          <p:nvPr>
            <p:ph type="body"/>
          </p:nvPr>
        </p:nvSpPr>
        <p:spPr>
          <a:xfrm>
            <a:off x="820440" y="4160520"/>
            <a:ext cx="271728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81" name="PlaceHolder 6"/>
          <p:cNvSpPr>
            <a:spLocks noGrp="1"/>
          </p:cNvSpPr>
          <p:nvPr>
            <p:ph type="body"/>
          </p:nvPr>
        </p:nvSpPr>
        <p:spPr>
          <a:xfrm>
            <a:off x="3673800" y="4160520"/>
            <a:ext cx="271728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82" name="PlaceHolder 7"/>
          <p:cNvSpPr>
            <a:spLocks noGrp="1"/>
          </p:cNvSpPr>
          <p:nvPr>
            <p:ph type="body"/>
          </p:nvPr>
        </p:nvSpPr>
        <p:spPr>
          <a:xfrm>
            <a:off x="6527520" y="4160520"/>
            <a:ext cx="2717280" cy="2091240"/>
          </a:xfrm>
          <a:prstGeom prst="rect">
            <a:avLst/>
          </a:prstGeom>
        </p:spPr>
        <p:txBody>
          <a:bodyPr lIns="0" tIns="0" rIns="0" bIns="0">
            <a:normAutofit/>
          </a:bodyPr>
          <a:lstStyle/>
          <a:p>
            <a:endParaRPr lang="pl-PL" sz="3470" b="0" strike="noStrike" spc="-1">
              <a:solidFill>
                <a:srgbClr val="333333"/>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80600" y="428400"/>
            <a:ext cx="9071640" cy="1261800"/>
          </a:xfrm>
          <a:prstGeom prst="rect">
            <a:avLst/>
          </a:prstGeom>
        </p:spPr>
        <p:txBody>
          <a:bodyPr lIns="0" tIns="0" rIns="0" bIns="0" anchor="ctr">
            <a:noAutofit/>
          </a:bodyPr>
          <a:lstStyle/>
          <a:p>
            <a:pPr algn="ctr"/>
            <a:endParaRPr lang="pl-PL" sz="5850" b="0" strike="noStrike" spc="-1">
              <a:solidFill>
                <a:srgbClr val="FFFFFF"/>
              </a:solidFill>
              <a:latin typeface="Arial"/>
            </a:endParaRPr>
          </a:p>
        </p:txBody>
      </p:sp>
      <p:sp>
        <p:nvSpPr>
          <p:cNvPr id="8" name="PlaceHolder 2"/>
          <p:cNvSpPr>
            <a:spLocks noGrp="1"/>
          </p:cNvSpPr>
          <p:nvPr>
            <p:ph type="body"/>
          </p:nvPr>
        </p:nvSpPr>
        <p:spPr>
          <a:xfrm>
            <a:off x="820440" y="1870200"/>
            <a:ext cx="8439120" cy="4384800"/>
          </a:xfrm>
          <a:prstGeom prst="rect">
            <a:avLst/>
          </a:prstGeom>
        </p:spPr>
        <p:txBody>
          <a:bodyPr lIns="0" tIns="0" rIns="0" bIns="0">
            <a:normAutofit/>
          </a:bodyPr>
          <a:lstStyle/>
          <a:p>
            <a:endParaRPr lang="pl-PL" sz="3470" b="0" strike="noStrike" spc="-1">
              <a:solidFill>
                <a:srgbClr val="333333"/>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80600" y="428400"/>
            <a:ext cx="9071640" cy="1261800"/>
          </a:xfrm>
          <a:prstGeom prst="rect">
            <a:avLst/>
          </a:prstGeom>
        </p:spPr>
        <p:txBody>
          <a:bodyPr lIns="0" tIns="0" rIns="0" bIns="0" anchor="ctr">
            <a:noAutofit/>
          </a:bodyPr>
          <a:lstStyle/>
          <a:p>
            <a:pPr algn="ctr"/>
            <a:endParaRPr lang="pl-PL" sz="5850" b="0" strike="noStrike" spc="-1">
              <a:solidFill>
                <a:srgbClr val="FFFFFF"/>
              </a:solidFill>
              <a:latin typeface="Arial"/>
            </a:endParaRPr>
          </a:p>
        </p:txBody>
      </p:sp>
      <p:sp>
        <p:nvSpPr>
          <p:cNvPr id="10" name="PlaceHolder 2"/>
          <p:cNvSpPr>
            <a:spLocks noGrp="1"/>
          </p:cNvSpPr>
          <p:nvPr>
            <p:ph type="body"/>
          </p:nvPr>
        </p:nvSpPr>
        <p:spPr>
          <a:xfrm>
            <a:off x="820440" y="1870200"/>
            <a:ext cx="4118040" cy="438480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11" name="PlaceHolder 3"/>
          <p:cNvSpPr>
            <a:spLocks noGrp="1"/>
          </p:cNvSpPr>
          <p:nvPr>
            <p:ph type="body"/>
          </p:nvPr>
        </p:nvSpPr>
        <p:spPr>
          <a:xfrm>
            <a:off x="5144760" y="1870200"/>
            <a:ext cx="4118040" cy="4384800"/>
          </a:xfrm>
          <a:prstGeom prst="rect">
            <a:avLst/>
          </a:prstGeom>
        </p:spPr>
        <p:txBody>
          <a:bodyPr lIns="0" tIns="0" rIns="0" bIns="0">
            <a:normAutofit/>
          </a:bodyPr>
          <a:lstStyle/>
          <a:p>
            <a:endParaRPr lang="pl-PL" sz="3470" b="0" strike="noStrike" spc="-1">
              <a:solidFill>
                <a:srgbClr val="333333"/>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80600" y="428400"/>
            <a:ext cx="9071640" cy="1261800"/>
          </a:xfrm>
          <a:prstGeom prst="rect">
            <a:avLst/>
          </a:prstGeom>
        </p:spPr>
        <p:txBody>
          <a:bodyPr lIns="0" tIns="0" rIns="0" bIns="0" anchor="ctr">
            <a:noAutofit/>
          </a:bodyPr>
          <a:lstStyle/>
          <a:p>
            <a:pPr algn="ctr"/>
            <a:endParaRPr lang="pl-PL" sz="5850" b="0" strike="noStrike" spc="-1">
              <a:solidFill>
                <a:srgbClr val="FFFFFF"/>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80600" y="428400"/>
            <a:ext cx="9071640" cy="5850360"/>
          </a:xfrm>
          <a:prstGeom prst="rect">
            <a:avLst/>
          </a:prstGeom>
        </p:spPr>
        <p:txBody>
          <a:bodyPr lIns="0" tIns="0" rIns="0" bIns="0" anchor="ctr">
            <a:noAutofit/>
          </a:bodyPr>
          <a:lstStyle/>
          <a:p>
            <a:pPr algn="ctr"/>
            <a:endParaRPr lang="pl-PL"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80600" y="428400"/>
            <a:ext cx="9071640" cy="1261800"/>
          </a:xfrm>
          <a:prstGeom prst="rect">
            <a:avLst/>
          </a:prstGeom>
        </p:spPr>
        <p:txBody>
          <a:bodyPr lIns="0" tIns="0" rIns="0" bIns="0" anchor="ctr">
            <a:noAutofit/>
          </a:bodyPr>
          <a:lstStyle/>
          <a:p>
            <a:pPr algn="ctr"/>
            <a:endParaRPr lang="pl-PL" sz="5850" b="0" strike="noStrike" spc="-1">
              <a:solidFill>
                <a:srgbClr val="FFFFFF"/>
              </a:solidFill>
              <a:latin typeface="Arial"/>
            </a:endParaRPr>
          </a:p>
        </p:txBody>
      </p:sp>
      <p:sp>
        <p:nvSpPr>
          <p:cNvPr id="15" name="PlaceHolder 2"/>
          <p:cNvSpPr>
            <a:spLocks noGrp="1"/>
          </p:cNvSpPr>
          <p:nvPr>
            <p:ph type="body"/>
          </p:nvPr>
        </p:nvSpPr>
        <p:spPr>
          <a:xfrm>
            <a:off x="820440" y="1870200"/>
            <a:ext cx="411804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16" name="PlaceHolder 3"/>
          <p:cNvSpPr>
            <a:spLocks noGrp="1"/>
          </p:cNvSpPr>
          <p:nvPr>
            <p:ph type="body"/>
          </p:nvPr>
        </p:nvSpPr>
        <p:spPr>
          <a:xfrm>
            <a:off x="5144760" y="1870200"/>
            <a:ext cx="4118040" cy="438480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17" name="PlaceHolder 4"/>
          <p:cNvSpPr>
            <a:spLocks noGrp="1"/>
          </p:cNvSpPr>
          <p:nvPr>
            <p:ph type="body"/>
          </p:nvPr>
        </p:nvSpPr>
        <p:spPr>
          <a:xfrm>
            <a:off x="820440" y="4160520"/>
            <a:ext cx="4118040" cy="2091240"/>
          </a:xfrm>
          <a:prstGeom prst="rect">
            <a:avLst/>
          </a:prstGeom>
        </p:spPr>
        <p:txBody>
          <a:bodyPr lIns="0" tIns="0" rIns="0" bIns="0">
            <a:normAutofit/>
          </a:bodyPr>
          <a:lstStyle/>
          <a:p>
            <a:endParaRPr lang="pl-PL" sz="3470" b="0" strike="noStrike" spc="-1">
              <a:solidFill>
                <a:srgbClr val="333333"/>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80600" y="428400"/>
            <a:ext cx="9071640" cy="1261800"/>
          </a:xfrm>
          <a:prstGeom prst="rect">
            <a:avLst/>
          </a:prstGeom>
        </p:spPr>
        <p:txBody>
          <a:bodyPr lIns="0" tIns="0" rIns="0" bIns="0" anchor="ctr">
            <a:noAutofit/>
          </a:bodyPr>
          <a:lstStyle/>
          <a:p>
            <a:pPr algn="ctr"/>
            <a:endParaRPr lang="pl-PL" sz="5850" b="0" strike="noStrike" spc="-1">
              <a:solidFill>
                <a:srgbClr val="FFFFFF"/>
              </a:solidFill>
              <a:latin typeface="Arial"/>
            </a:endParaRPr>
          </a:p>
        </p:txBody>
      </p:sp>
      <p:sp>
        <p:nvSpPr>
          <p:cNvPr id="19" name="PlaceHolder 2"/>
          <p:cNvSpPr>
            <a:spLocks noGrp="1"/>
          </p:cNvSpPr>
          <p:nvPr>
            <p:ph type="body"/>
          </p:nvPr>
        </p:nvSpPr>
        <p:spPr>
          <a:xfrm>
            <a:off x="820440" y="1870200"/>
            <a:ext cx="4118040" cy="438480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20" name="PlaceHolder 3"/>
          <p:cNvSpPr>
            <a:spLocks noGrp="1"/>
          </p:cNvSpPr>
          <p:nvPr>
            <p:ph type="body"/>
          </p:nvPr>
        </p:nvSpPr>
        <p:spPr>
          <a:xfrm>
            <a:off x="5144760" y="1870200"/>
            <a:ext cx="411804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21" name="PlaceHolder 4"/>
          <p:cNvSpPr>
            <a:spLocks noGrp="1"/>
          </p:cNvSpPr>
          <p:nvPr>
            <p:ph type="body"/>
          </p:nvPr>
        </p:nvSpPr>
        <p:spPr>
          <a:xfrm>
            <a:off x="5144760" y="4160520"/>
            <a:ext cx="4118040" cy="2091240"/>
          </a:xfrm>
          <a:prstGeom prst="rect">
            <a:avLst/>
          </a:prstGeom>
        </p:spPr>
        <p:txBody>
          <a:bodyPr lIns="0" tIns="0" rIns="0" bIns="0">
            <a:normAutofit/>
          </a:bodyPr>
          <a:lstStyle/>
          <a:p>
            <a:endParaRPr lang="pl-PL" sz="3470" b="0" strike="noStrike" spc="-1">
              <a:solidFill>
                <a:srgbClr val="333333"/>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80600" y="428400"/>
            <a:ext cx="9071640" cy="1261800"/>
          </a:xfrm>
          <a:prstGeom prst="rect">
            <a:avLst/>
          </a:prstGeom>
        </p:spPr>
        <p:txBody>
          <a:bodyPr lIns="0" tIns="0" rIns="0" bIns="0" anchor="ctr">
            <a:noAutofit/>
          </a:bodyPr>
          <a:lstStyle/>
          <a:p>
            <a:pPr algn="ctr"/>
            <a:endParaRPr lang="pl-PL" sz="5850" b="0" strike="noStrike" spc="-1">
              <a:solidFill>
                <a:srgbClr val="FFFFFF"/>
              </a:solidFill>
              <a:latin typeface="Arial"/>
            </a:endParaRPr>
          </a:p>
        </p:txBody>
      </p:sp>
      <p:sp>
        <p:nvSpPr>
          <p:cNvPr id="23" name="PlaceHolder 2"/>
          <p:cNvSpPr>
            <a:spLocks noGrp="1"/>
          </p:cNvSpPr>
          <p:nvPr>
            <p:ph type="body"/>
          </p:nvPr>
        </p:nvSpPr>
        <p:spPr>
          <a:xfrm>
            <a:off x="820440" y="1870200"/>
            <a:ext cx="411804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24" name="PlaceHolder 3"/>
          <p:cNvSpPr>
            <a:spLocks noGrp="1"/>
          </p:cNvSpPr>
          <p:nvPr>
            <p:ph type="body"/>
          </p:nvPr>
        </p:nvSpPr>
        <p:spPr>
          <a:xfrm>
            <a:off x="5144760" y="1870200"/>
            <a:ext cx="4118040" cy="2091240"/>
          </a:xfrm>
          <a:prstGeom prst="rect">
            <a:avLst/>
          </a:prstGeom>
        </p:spPr>
        <p:txBody>
          <a:bodyPr lIns="0" tIns="0" rIns="0" bIns="0">
            <a:normAutofit/>
          </a:bodyPr>
          <a:lstStyle/>
          <a:p>
            <a:endParaRPr lang="pl-PL" sz="3470" b="0" strike="noStrike" spc="-1">
              <a:solidFill>
                <a:srgbClr val="333333"/>
              </a:solidFill>
              <a:latin typeface="Arial"/>
            </a:endParaRPr>
          </a:p>
        </p:txBody>
      </p:sp>
      <p:sp>
        <p:nvSpPr>
          <p:cNvPr id="25" name="PlaceHolder 4"/>
          <p:cNvSpPr>
            <a:spLocks noGrp="1"/>
          </p:cNvSpPr>
          <p:nvPr>
            <p:ph type="body"/>
          </p:nvPr>
        </p:nvSpPr>
        <p:spPr>
          <a:xfrm>
            <a:off x="820440" y="4160520"/>
            <a:ext cx="8439120" cy="2091240"/>
          </a:xfrm>
          <a:prstGeom prst="rect">
            <a:avLst/>
          </a:prstGeom>
        </p:spPr>
        <p:txBody>
          <a:bodyPr lIns="0" tIns="0" rIns="0" bIns="0">
            <a:normAutofit/>
          </a:bodyPr>
          <a:lstStyle/>
          <a:p>
            <a:endParaRPr lang="pl-PL" sz="3470" b="0" strike="noStrike" spc="-1">
              <a:solidFill>
                <a:srgbClr val="333333"/>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r>
              <a:rPr lang="pl-PL" sz="4400" b="0" strike="noStrike" spc="-1">
                <a:latin typeface="Arial"/>
              </a:rPr>
              <a:t>Kliknij, aby edytować format tekstu tytułu</a:t>
            </a:r>
          </a:p>
        </p:txBody>
      </p:sp>
      <p:sp>
        <p:nvSpPr>
          <p:cNvPr id="6" name="PlaceHolder 2"/>
          <p:cNvSpPr>
            <a:spLocks noGrp="1"/>
          </p:cNvSpPr>
          <p:nvPr>
            <p:ph type="body"/>
          </p:nvPr>
        </p:nvSpPr>
        <p:spPr>
          <a:xfrm>
            <a:off x="504000" y="1769040"/>
            <a:ext cx="9071640" cy="4384800"/>
          </a:xfrm>
          <a:prstGeom prst="rect">
            <a:avLst/>
          </a:prstGeom>
        </p:spPr>
        <p:txBody>
          <a:bodyPr lIns="0" tIns="0" rIns="0" bIns="0">
            <a:normAutofit/>
          </a:bodyPr>
          <a:lstStyle/>
          <a:p>
            <a:pPr marL="432000" indent="-324000">
              <a:spcAft>
                <a:spcPts val="1417"/>
              </a:spcAft>
              <a:buClr>
                <a:srgbClr val="000000"/>
              </a:buClr>
              <a:buSzPct val="45000"/>
              <a:buFont typeface="Wingdings" charset="2"/>
              <a:buChar char=""/>
            </a:pPr>
            <a:r>
              <a:rPr lang="pl-PL" sz="3200" b="0" strike="noStrike" spc="-1">
                <a:latin typeface="Arial"/>
              </a:rPr>
              <a:t>Kliknij, aby edytować format tekstu konspektu</a:t>
            </a:r>
          </a:p>
          <a:p>
            <a:pPr marL="864000" lvl="1" indent="-324000">
              <a:spcAft>
                <a:spcPts val="1134"/>
              </a:spcAft>
              <a:buClr>
                <a:srgbClr val="000000"/>
              </a:buClr>
              <a:buSzPct val="75000"/>
              <a:buFont typeface="Symbol" charset="2"/>
              <a:buChar char=""/>
            </a:pPr>
            <a:r>
              <a:rPr lang="pl-PL" sz="2800" b="0" strike="noStrike" spc="-1">
                <a:latin typeface="Arial"/>
              </a:rPr>
              <a:t>Drugi poziom konspektu</a:t>
            </a:r>
          </a:p>
          <a:p>
            <a:pPr marL="1296000" lvl="2" indent="-288000">
              <a:spcAft>
                <a:spcPts val="850"/>
              </a:spcAft>
              <a:buClr>
                <a:srgbClr val="000000"/>
              </a:buClr>
              <a:buSzPct val="45000"/>
              <a:buFont typeface="Wingdings" charset="2"/>
              <a:buChar char=""/>
            </a:pPr>
            <a:r>
              <a:rPr lang="pl-PL" sz="2400" b="0" strike="noStrike" spc="-1">
                <a:latin typeface="Arial"/>
              </a:rPr>
              <a:t>Trzeci poziom konspektu</a:t>
            </a:r>
          </a:p>
          <a:p>
            <a:pPr marL="1728000" lvl="3" indent="-216000">
              <a:spcAft>
                <a:spcPts val="567"/>
              </a:spcAft>
              <a:buClr>
                <a:srgbClr val="000000"/>
              </a:buClr>
              <a:buSzPct val="75000"/>
              <a:buFont typeface="Symbol" charset="2"/>
              <a:buChar char=""/>
            </a:pPr>
            <a:r>
              <a:rPr lang="pl-PL" sz="2000" b="0" strike="noStrike" spc="-1">
                <a:latin typeface="Arial"/>
              </a:rPr>
              <a:t>Czwarty poziom konspektu</a:t>
            </a:r>
          </a:p>
          <a:p>
            <a:pPr marL="2160000" lvl="4" indent="-216000">
              <a:spcAft>
                <a:spcPts val="283"/>
              </a:spcAft>
              <a:buClr>
                <a:srgbClr val="000000"/>
              </a:buClr>
              <a:buSzPct val="45000"/>
              <a:buFont typeface="Wingdings" charset="2"/>
              <a:buChar char=""/>
            </a:pPr>
            <a:r>
              <a:rPr lang="pl-PL" sz="2000" b="0" strike="noStrike" spc="-1">
                <a:latin typeface="Arial"/>
              </a:rPr>
              <a:t>Piąty poziom konspektu</a:t>
            </a:r>
          </a:p>
          <a:p>
            <a:pPr marL="2592000" lvl="5" indent="-216000">
              <a:spcAft>
                <a:spcPts val="283"/>
              </a:spcAft>
              <a:buClr>
                <a:srgbClr val="000000"/>
              </a:buClr>
              <a:buSzPct val="45000"/>
              <a:buFont typeface="Wingdings" charset="2"/>
              <a:buChar char=""/>
            </a:pPr>
            <a:r>
              <a:rPr lang="pl-PL" sz="2000" b="0" strike="noStrike" spc="-1">
                <a:latin typeface="Arial"/>
              </a:rPr>
              <a:t>Szósty poziom konspektu</a:t>
            </a:r>
          </a:p>
          <a:p>
            <a:pPr marL="3024000" lvl="6" indent="-216000">
              <a:spcAft>
                <a:spcPts val="283"/>
              </a:spcAft>
              <a:buClr>
                <a:srgbClr val="000000"/>
              </a:buClr>
              <a:buSzPct val="45000"/>
              <a:buFont typeface="Wingdings" charset="2"/>
              <a:buChar char=""/>
            </a:pPr>
            <a:r>
              <a:rPr lang="pl-PL" sz="2000" b="0" strike="noStrike" spc="-1">
                <a:latin typeface="Arial"/>
              </a:rPr>
              <a:t>Siódmy poziom konspektu</a:t>
            </a:r>
          </a:p>
        </p:txBody>
      </p:sp>
      <p:sp>
        <p:nvSpPr>
          <p:cNvPr id="2" name="PlaceHolder 3"/>
          <p:cNvSpPr>
            <a:spLocks noGrp="1"/>
          </p:cNvSpPr>
          <p:nvPr>
            <p:ph type="dt"/>
          </p:nvPr>
        </p:nvSpPr>
        <p:spPr>
          <a:xfrm>
            <a:off x="504000" y="6887160"/>
            <a:ext cx="2348280" cy="521280"/>
          </a:xfrm>
          <a:prstGeom prst="rect">
            <a:avLst/>
          </a:prstGeom>
        </p:spPr>
        <p:txBody>
          <a:bodyPr lIns="0" tIns="0" rIns="0" bIns="0">
            <a:noAutofit/>
          </a:bodyPr>
          <a:lstStyle/>
          <a:p>
            <a:r>
              <a:rPr lang="pl-PL" sz="1400" b="0" strike="noStrike" spc="-1">
                <a:latin typeface="Times New Roman"/>
              </a:rPr>
              <a:t>&lt;data/godzina&gt;</a:t>
            </a:r>
          </a:p>
        </p:txBody>
      </p:sp>
      <p:sp>
        <p:nvSpPr>
          <p:cNvPr id="3" name="PlaceHolder 4"/>
          <p:cNvSpPr>
            <a:spLocks noGrp="1"/>
          </p:cNvSpPr>
          <p:nvPr>
            <p:ph type="ftr"/>
          </p:nvPr>
        </p:nvSpPr>
        <p:spPr>
          <a:xfrm>
            <a:off x="3447360" y="6887160"/>
            <a:ext cx="3195000" cy="521280"/>
          </a:xfrm>
          <a:prstGeom prst="rect">
            <a:avLst/>
          </a:prstGeom>
        </p:spPr>
        <p:txBody>
          <a:bodyPr lIns="0" tIns="0" rIns="0" bIns="0">
            <a:noAutofit/>
          </a:bodyPr>
          <a:lstStyle/>
          <a:p>
            <a:pPr algn="ctr"/>
            <a:r>
              <a:rPr lang="pl-PL" sz="1400" b="0" strike="noStrike" spc="-1">
                <a:latin typeface="Times New Roman"/>
              </a:rPr>
              <a:t>&lt;stopka&gt;</a:t>
            </a:r>
          </a:p>
        </p:txBody>
      </p:sp>
      <p:sp>
        <p:nvSpPr>
          <p:cNvPr id="4" name="PlaceHolder 5"/>
          <p:cNvSpPr>
            <a:spLocks noGrp="1"/>
          </p:cNvSpPr>
          <p:nvPr>
            <p:ph type="sldNum"/>
          </p:nvPr>
        </p:nvSpPr>
        <p:spPr>
          <a:xfrm>
            <a:off x="7227360" y="6887160"/>
            <a:ext cx="2348280" cy="521280"/>
          </a:xfrm>
          <a:prstGeom prst="rect">
            <a:avLst/>
          </a:prstGeom>
        </p:spPr>
        <p:txBody>
          <a:bodyPr lIns="0" tIns="0" rIns="0" bIns="0">
            <a:noAutofit/>
          </a:bodyPr>
          <a:lstStyle/>
          <a:p>
            <a:pPr algn="r"/>
            <a:fld id="{AA4A11DC-CD11-4BC9-953B-A725C94A2DD4}" type="slidenum">
              <a:rPr lang="pl-PL" sz="1400" b="0" strike="noStrike" spc="-1">
                <a:latin typeface="Times New Roman"/>
              </a:rPr>
              <a:t>‹#›</a:t>
            </a:fld>
            <a:endParaRPr lang="pl-PL" sz="14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1" name="Obraz 40"/>
          <p:cNvPicPr/>
          <p:nvPr/>
        </p:nvPicPr>
        <p:blipFill>
          <a:blip r:embed="rId14"/>
          <a:stretch/>
        </p:blipFill>
        <p:spPr>
          <a:xfrm>
            <a:off x="0" y="0"/>
            <a:ext cx="10077480" cy="7562160"/>
          </a:xfrm>
          <a:prstGeom prst="rect">
            <a:avLst/>
          </a:prstGeom>
          <a:ln w="0">
            <a:noFill/>
          </a:ln>
        </p:spPr>
      </p:pic>
      <p:sp>
        <p:nvSpPr>
          <p:cNvPr id="42" name="PlaceHolder 1"/>
          <p:cNvSpPr>
            <a:spLocks noGrp="1"/>
          </p:cNvSpPr>
          <p:nvPr>
            <p:ph type="title"/>
          </p:nvPr>
        </p:nvSpPr>
        <p:spPr>
          <a:xfrm>
            <a:off x="480600" y="428400"/>
            <a:ext cx="9071640" cy="1261800"/>
          </a:xfrm>
          <a:prstGeom prst="rect">
            <a:avLst/>
          </a:prstGeom>
        </p:spPr>
        <p:txBody>
          <a:bodyPr lIns="0" tIns="0" rIns="0" bIns="0" anchor="ctr">
            <a:noAutofit/>
          </a:bodyPr>
          <a:lstStyle/>
          <a:p>
            <a:pPr algn="ctr"/>
            <a:r>
              <a:rPr lang="pl-PL" sz="5850" b="0" strike="noStrike" spc="-1">
                <a:solidFill>
                  <a:srgbClr val="FFFFFF"/>
                </a:solidFill>
                <a:latin typeface="Arial"/>
              </a:rPr>
              <a:t>Click to edit the title text format</a:t>
            </a:r>
          </a:p>
        </p:txBody>
      </p:sp>
      <p:sp>
        <p:nvSpPr>
          <p:cNvPr id="43" name="PlaceHolder 2"/>
          <p:cNvSpPr>
            <a:spLocks noGrp="1"/>
          </p:cNvSpPr>
          <p:nvPr>
            <p:ph type="body"/>
          </p:nvPr>
        </p:nvSpPr>
        <p:spPr>
          <a:xfrm>
            <a:off x="820440" y="1870200"/>
            <a:ext cx="8439120" cy="4384800"/>
          </a:xfrm>
          <a:prstGeom prst="rect">
            <a:avLst/>
          </a:prstGeom>
        </p:spPr>
        <p:txBody>
          <a:bodyPr lIns="0" tIns="0" rIns="0" bIns="0">
            <a:normAutofit fontScale="88000"/>
          </a:bodyPr>
          <a:lstStyle/>
          <a:p>
            <a:pPr marL="432000" indent="-324000">
              <a:spcAft>
                <a:spcPts val="1534"/>
              </a:spcAft>
            </a:pPr>
            <a:r>
              <a:rPr lang="pl-PL" sz="4800" b="0" strike="noStrike" spc="-1">
                <a:solidFill>
                  <a:srgbClr val="333333"/>
                </a:solidFill>
                <a:latin typeface="Arial"/>
              </a:rPr>
              <a:t>Click to edit the outline text format</a:t>
            </a:r>
          </a:p>
          <a:p>
            <a:pPr marL="864000" lvl="1" indent="-324000">
              <a:spcAft>
                <a:spcPts val="1225"/>
              </a:spcAft>
            </a:pPr>
            <a:r>
              <a:rPr lang="pl-PL" sz="4400" b="0" strike="noStrike" spc="-1">
                <a:solidFill>
                  <a:srgbClr val="333333"/>
                </a:solidFill>
                <a:latin typeface="Arial"/>
              </a:rPr>
              <a:t>Second Outline Level</a:t>
            </a:r>
          </a:p>
          <a:p>
            <a:pPr marL="1296000" lvl="2" indent="-288000">
              <a:spcAft>
                <a:spcPts val="918"/>
              </a:spcAft>
            </a:pPr>
            <a:r>
              <a:rPr lang="pl-PL" sz="3600" b="0" strike="noStrike" spc="-1">
                <a:solidFill>
                  <a:srgbClr val="333333"/>
                </a:solidFill>
                <a:latin typeface="Arial"/>
              </a:rPr>
              <a:t>Third Outline Level</a:t>
            </a:r>
          </a:p>
          <a:p>
            <a:pPr marL="1728000" lvl="3" indent="-216000">
              <a:spcAft>
                <a:spcPts val="612"/>
              </a:spcAft>
            </a:pPr>
            <a:r>
              <a:rPr lang="pl-PL" sz="2800" b="0" strike="noStrike" spc="-1">
                <a:solidFill>
                  <a:srgbClr val="333333"/>
                </a:solidFill>
                <a:latin typeface="Arial"/>
              </a:rPr>
              <a:t>Fourth Outline Level</a:t>
            </a:r>
          </a:p>
          <a:p>
            <a:pPr marL="2160000" lvl="4" indent="-216000">
              <a:spcAft>
                <a:spcPts val="306"/>
              </a:spcAft>
            </a:pPr>
            <a:r>
              <a:rPr lang="pl-PL" sz="2800" b="0" strike="noStrike" spc="-1">
                <a:solidFill>
                  <a:srgbClr val="333333"/>
                </a:solidFill>
                <a:latin typeface="Arial"/>
              </a:rPr>
              <a:t>Fifth Outline Level</a:t>
            </a:r>
          </a:p>
          <a:p>
            <a:pPr marL="2592000" lvl="5" indent="-216000">
              <a:spcAft>
                <a:spcPts val="306"/>
              </a:spcAft>
            </a:pPr>
            <a:r>
              <a:rPr lang="pl-PL" sz="2800" b="0" strike="noStrike" spc="-1">
                <a:solidFill>
                  <a:srgbClr val="333333"/>
                </a:solidFill>
                <a:latin typeface="Arial"/>
              </a:rPr>
              <a:t>Sixth Outline Level</a:t>
            </a:r>
          </a:p>
          <a:p>
            <a:pPr marL="3024000" lvl="6" indent="-216000">
              <a:spcAft>
                <a:spcPts val="306"/>
              </a:spcAft>
            </a:pPr>
            <a:r>
              <a:rPr lang="pl-PL" sz="2800" b="0" strike="noStrike" spc="-1">
                <a:solidFill>
                  <a:srgbClr val="333333"/>
                </a:solidFill>
                <a:latin typeface="Arial"/>
              </a:rPr>
              <a:t>Seventh Outline Level</a:t>
            </a:r>
          </a:p>
        </p:txBody>
      </p:sp>
      <p:sp>
        <p:nvSpPr>
          <p:cNvPr id="44" name="PlaceHolder 3"/>
          <p:cNvSpPr>
            <a:spLocks noGrp="1"/>
          </p:cNvSpPr>
          <p:nvPr>
            <p:ph type="dt"/>
          </p:nvPr>
        </p:nvSpPr>
        <p:spPr>
          <a:xfrm>
            <a:off x="504000" y="6886800"/>
            <a:ext cx="2348280" cy="520920"/>
          </a:xfrm>
          <a:prstGeom prst="rect">
            <a:avLst/>
          </a:prstGeom>
        </p:spPr>
        <p:txBody>
          <a:bodyPr lIns="0" tIns="0" rIns="0" bIns="0">
            <a:noAutofit/>
          </a:bodyPr>
          <a:lstStyle/>
          <a:p>
            <a:r>
              <a:rPr lang="pl-PL" sz="1400" b="0" strike="noStrike" spc="-1">
                <a:latin typeface="Times New Roman"/>
              </a:rPr>
              <a:t>&lt;data/godzina&gt;</a:t>
            </a:r>
          </a:p>
        </p:txBody>
      </p:sp>
      <p:sp>
        <p:nvSpPr>
          <p:cNvPr id="45" name="PlaceHolder 4"/>
          <p:cNvSpPr>
            <a:spLocks noGrp="1"/>
          </p:cNvSpPr>
          <p:nvPr>
            <p:ph type="ftr"/>
          </p:nvPr>
        </p:nvSpPr>
        <p:spPr>
          <a:xfrm>
            <a:off x="3447000" y="6886800"/>
            <a:ext cx="3195000" cy="520920"/>
          </a:xfrm>
          <a:prstGeom prst="rect">
            <a:avLst/>
          </a:prstGeom>
        </p:spPr>
        <p:txBody>
          <a:bodyPr lIns="0" tIns="0" rIns="0" bIns="0">
            <a:noAutofit/>
          </a:bodyPr>
          <a:lstStyle/>
          <a:p>
            <a:pPr algn="ctr"/>
            <a:r>
              <a:rPr lang="pl-PL" sz="1400" b="0" strike="noStrike" spc="-1">
                <a:latin typeface="Times New Roman"/>
              </a:rPr>
              <a:t>&lt;stopka&gt;</a:t>
            </a:r>
          </a:p>
        </p:txBody>
      </p:sp>
      <p:sp>
        <p:nvSpPr>
          <p:cNvPr id="46" name="PlaceHolder 5"/>
          <p:cNvSpPr>
            <a:spLocks noGrp="1"/>
          </p:cNvSpPr>
          <p:nvPr>
            <p:ph type="sldNum"/>
          </p:nvPr>
        </p:nvSpPr>
        <p:spPr>
          <a:xfrm>
            <a:off x="7227000" y="6886800"/>
            <a:ext cx="2348280" cy="520920"/>
          </a:xfrm>
          <a:prstGeom prst="rect">
            <a:avLst/>
          </a:prstGeom>
        </p:spPr>
        <p:txBody>
          <a:bodyPr lIns="0" tIns="0" rIns="0" bIns="0">
            <a:noAutofit/>
          </a:bodyPr>
          <a:lstStyle/>
          <a:p>
            <a:pPr algn="r"/>
            <a:fld id="{D4EB82DB-8759-4A27-A6ED-698969B70789}" type="slidenum">
              <a:rPr lang="pl-PL" sz="1400" b="0" strike="noStrike" spc="-1">
                <a:latin typeface="Times New Roman"/>
              </a:rPr>
              <a:t>‹#›</a:t>
            </a:fld>
            <a:endParaRPr lang="pl-PL" sz="14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8" Type="http://schemas.openxmlformats.org/officeDocument/2006/relationships/hyperlink" Target="http://pl.wikipedia.org/wiki/Uniwersytet_w_Dhace" TargetMode="External"/><Relationship Id="rId3" Type="http://schemas.openxmlformats.org/officeDocument/2006/relationships/hyperlink" Target="http://pl.wikipedia.org/wiki/21_lutego" TargetMode="External"/><Relationship Id="rId7" Type="http://schemas.openxmlformats.org/officeDocument/2006/relationships/hyperlink" Target="http://pl.wikipedia.org/wiki/Bangladesz" TargetMode="External"/><Relationship Id="rId2" Type="http://schemas.openxmlformats.org/officeDocument/2006/relationships/hyperlink" Target="http://pl.wikipedia.org/wiki/&#346;wi&#281;to" TargetMode="External"/><Relationship Id="rId1" Type="http://schemas.openxmlformats.org/officeDocument/2006/relationships/slideLayout" Target="../slideLayouts/slideLayout13.xml"/><Relationship Id="rId6" Type="http://schemas.openxmlformats.org/officeDocument/2006/relationships/hyperlink" Target="http://pl.wikipedia.org/wiki/1999" TargetMode="External"/><Relationship Id="rId11" Type="http://schemas.openxmlformats.org/officeDocument/2006/relationships/image" Target="../media/image5.jpeg"/><Relationship Id="rId5" Type="http://schemas.openxmlformats.org/officeDocument/2006/relationships/hyperlink" Target="http://pl.wikipedia.org/wiki/17_listopada" TargetMode="External"/><Relationship Id="rId10" Type="http://schemas.openxmlformats.org/officeDocument/2006/relationships/hyperlink" Target="http://pl.wikipedia.org/wiki/J&#281;zyk_urz&#281;dowy" TargetMode="External"/><Relationship Id="rId4" Type="http://schemas.openxmlformats.org/officeDocument/2006/relationships/hyperlink" Target="http://pl.wikipedia.org/wiki/UNESCO" TargetMode="External"/><Relationship Id="rId9" Type="http://schemas.openxmlformats.org/officeDocument/2006/relationships/hyperlink" Target="http://pl.wikipedia.org/wiki/J&#281;zyk_bengalski"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Obraz 82"/>
          <p:cNvPicPr/>
          <p:nvPr/>
        </p:nvPicPr>
        <p:blipFill>
          <a:blip r:embed="rId2"/>
          <a:stretch/>
        </p:blipFill>
        <p:spPr>
          <a:xfrm>
            <a:off x="1080000" y="792000"/>
            <a:ext cx="7704000" cy="5361120"/>
          </a:xfrm>
          <a:prstGeom prst="rect">
            <a:avLst/>
          </a:prstGeom>
          <a:ln w="0">
            <a:noFill/>
          </a:ln>
        </p:spPr>
      </p:pic>
    </p:spTree>
  </p:cSld>
  <p:clrMapOvr>
    <a:masterClrMapping/>
  </p:clrMapOvr>
  <mc:AlternateContent xmlns:mc="http://schemas.openxmlformats.org/markup-compatibility/2006" xmlns:p14="http://schemas.microsoft.com/office/powerpoint/2010/main">
    <mc:Choice Requires="p14">
      <p:transition spd="slow" p14:dur="2000">
        <p:pull dir="u"/>
      </p:transition>
    </mc:Choice>
    <mc:Fallback xmlns:p15="http://schemas.microsoft.com/office/powerpoint/2012/main" xmlns="">
      <p:transition spd="slow">
        <p:pull dir="u"/>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extShape 1"/>
          <p:cNvSpPr txBox="1"/>
          <p:nvPr/>
        </p:nvSpPr>
        <p:spPr>
          <a:xfrm>
            <a:off x="504000" y="1769040"/>
            <a:ext cx="4426560" cy="4384440"/>
          </a:xfrm>
          <a:prstGeom prst="rect">
            <a:avLst/>
          </a:prstGeom>
          <a:noFill/>
          <a:ln w="0">
            <a:noFill/>
          </a:ln>
        </p:spPr>
        <p:txBody>
          <a:bodyPr lIns="0" tIns="0" rIns="0" bIns="0">
            <a:normAutofit/>
          </a:bodyPr>
          <a:lstStyle/>
          <a:p>
            <a:r>
              <a:rPr lang="pl-PL" sz="1800" b="0" strike="noStrike" spc="-1">
                <a:latin typeface="Arial"/>
                <a:ea typeface="Lucida Sans Unicode"/>
              </a:rPr>
              <a:t>Język jest silnym czynnikiem świadczącym o przynależności narodowej człowieka. Dla każdego pokolenia, dla każdego z nas, język ojczysty oznacza zupełnie coś innego.</a:t>
            </a:r>
            <a:br/>
            <a:r>
              <a:rPr lang="pl-PL" sz="1800" b="0" strike="noStrike" spc="-1">
                <a:latin typeface="Arial"/>
                <a:ea typeface="Lucida Sans Unicode"/>
              </a:rPr>
              <a:t>W czasie zaborów mimo tylu granic był pielęgnowany, szanowany, polszczyzna była w zasadzie jedynym przejawem istnienia polskiego społeczeństwa. W czasie I wojny światowej potwierdzał odrodzenie się polskiej państwowości i tożsamości. W czasach II wojny światowej, z jednej strony oznaczał śmierć. Z drugiej utrwalany, przerabiany na tajnych kompletach, stwarzał nadzieję na ocalenie.</a:t>
            </a:r>
            <a:endParaRPr lang="pl-PL" sz="1800" b="0" strike="noStrike" spc="-1">
              <a:solidFill>
                <a:srgbClr val="333333"/>
              </a:solidFill>
              <a:latin typeface="Arial"/>
            </a:endParaRPr>
          </a:p>
        </p:txBody>
      </p:sp>
      <p:pic>
        <p:nvPicPr>
          <p:cNvPr id="102" name="Obraz 101"/>
          <p:cNvPicPr/>
          <p:nvPr/>
        </p:nvPicPr>
        <p:blipFill>
          <a:blip r:embed="rId2"/>
          <a:stretch/>
        </p:blipFill>
        <p:spPr>
          <a:xfrm>
            <a:off x="5151960" y="1944000"/>
            <a:ext cx="4426560" cy="4392000"/>
          </a:xfrm>
          <a:prstGeom prst="rect">
            <a:avLst/>
          </a:prstGeom>
          <a:ln w="0">
            <a:noFill/>
          </a:ln>
        </p:spPr>
      </p:pic>
    </p:spTree>
  </p:cSld>
  <p:clrMapOvr>
    <a:masterClrMapping/>
  </p:clrMapOvr>
  <mc:AlternateContent xmlns:mc="http://schemas.openxmlformats.org/markup-compatibility/2006" xmlns:p14="http://schemas.microsoft.com/office/powerpoint/2010/main">
    <mc:Choice Requires="p14">
      <p:transition spd="slow" p14:dur="2000">
        <p:pull dir="u"/>
      </p:transition>
    </mc:Choice>
    <mc:Fallback xmlns:p15="http://schemas.microsoft.com/office/powerpoint/2012/main" xmlns="">
      <p:transition spd="slow">
        <p:pull dir="u"/>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TextShape 1"/>
          <p:cNvSpPr txBox="1"/>
          <p:nvPr/>
        </p:nvSpPr>
        <p:spPr>
          <a:xfrm>
            <a:off x="504000" y="301320"/>
            <a:ext cx="9071640" cy="1262160"/>
          </a:xfrm>
          <a:prstGeom prst="rect">
            <a:avLst/>
          </a:prstGeom>
          <a:noFill/>
          <a:ln w="0">
            <a:noFill/>
          </a:ln>
        </p:spPr>
        <p:txBody>
          <a:bodyPr lIns="0" tIns="0" rIns="0" bIns="0" anchor="ctr">
            <a:noAutofit/>
          </a:bodyPr>
          <a:lstStyle/>
          <a:p>
            <a:pPr algn="ctr"/>
            <a:r>
              <a:rPr lang="pl-PL" sz="5850" b="0" strike="noStrike" spc="-1">
                <a:solidFill>
                  <a:srgbClr val="FFFFFF"/>
                </a:solidFill>
                <a:latin typeface="Arial"/>
              </a:rPr>
              <a:t>Językoznawcy alarmują!</a:t>
            </a:r>
          </a:p>
        </p:txBody>
      </p:sp>
      <p:sp>
        <p:nvSpPr>
          <p:cNvPr id="104" name="TextShape 2"/>
          <p:cNvSpPr txBox="1"/>
          <p:nvPr/>
        </p:nvSpPr>
        <p:spPr>
          <a:xfrm>
            <a:off x="504000" y="1769040"/>
            <a:ext cx="4426560" cy="5070960"/>
          </a:xfrm>
          <a:prstGeom prst="rect">
            <a:avLst/>
          </a:prstGeom>
          <a:noFill/>
          <a:ln w="0">
            <a:noFill/>
          </a:ln>
        </p:spPr>
        <p:txBody>
          <a:bodyPr lIns="0" tIns="0" rIns="0" bIns="0">
            <a:normAutofit/>
          </a:bodyPr>
          <a:lstStyle/>
          <a:p>
            <a:r>
              <a:rPr lang="pl-PL" sz="1800" b="0" strike="noStrike" spc="-1">
                <a:latin typeface="Times New Roman"/>
                <a:ea typeface="Lucida Sans Unicode"/>
              </a:rPr>
              <a:t>Odrębną kwestią związaną z językiem jest analfabetyzm, czyli brak umiejętności pisania i czytania występujący u osób powyżej 15. roku życia. Zwalczanie analfabetyzmu pierwotnego odbywa się obecnie przez zapewnienie wszystkim dzieciom podstawowej edukacji. Problemu nastręcza wciąż analfabetyzm wtórny, który przejawia się m.in. brakiem zrozumienia czytanego tekstu. Specjaliści twierdzą, że coraz większa liczba osób dotknięta jest dysfunkcją językową. UNESCO ocenia, że aż 77 proc. Polaków ma problemy ze zrozumieniem tekstów (analfabetyzm funkcjonalny), a mianem sprawnych językowo można nazwać tylko 2 proc. z nas. Najgorzej nam idzie ze zrozumieniem lub formułowaniem prostych komunikatów i informacji użytkowych - nie potrafi tego ośmiu na dziesięciu Polaków.</a:t>
            </a:r>
            <a:endParaRPr lang="pl-PL" sz="1800" b="0" strike="noStrike" spc="-1">
              <a:solidFill>
                <a:srgbClr val="333333"/>
              </a:solidFill>
              <a:latin typeface="Arial"/>
            </a:endParaRPr>
          </a:p>
        </p:txBody>
      </p:sp>
      <p:pic>
        <p:nvPicPr>
          <p:cNvPr id="105" name="Obraz 104"/>
          <p:cNvPicPr/>
          <p:nvPr/>
        </p:nvPicPr>
        <p:blipFill>
          <a:blip r:embed="rId2"/>
          <a:stretch/>
        </p:blipFill>
        <p:spPr>
          <a:xfrm>
            <a:off x="5151960" y="2088000"/>
            <a:ext cx="4712040" cy="3744000"/>
          </a:xfrm>
          <a:prstGeom prst="rect">
            <a:avLst/>
          </a:prstGeom>
          <a:ln w="0">
            <a:noFill/>
          </a:ln>
        </p:spPr>
      </p:pic>
    </p:spTree>
  </p:cSld>
  <p:clrMapOvr>
    <a:masterClrMapping/>
  </p:clrMapOvr>
  <mc:AlternateContent xmlns:mc="http://schemas.openxmlformats.org/markup-compatibility/2006" xmlns:p14="http://schemas.microsoft.com/office/powerpoint/2010/main">
    <mc:Choice Requires="p14">
      <p:transition spd="slow" p14:dur="2000">
        <p:pull dir="u"/>
      </p:transition>
    </mc:Choice>
    <mc:Fallback xmlns:p15="http://schemas.microsoft.com/office/powerpoint/2012/main" xmlns="">
      <p:transition spd="slow">
        <p:pull dir="u"/>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TextShape 1"/>
          <p:cNvSpPr txBox="1"/>
          <p:nvPr/>
        </p:nvSpPr>
        <p:spPr>
          <a:xfrm>
            <a:off x="504000" y="1769040"/>
            <a:ext cx="4426560" cy="4384440"/>
          </a:xfrm>
          <a:prstGeom prst="rect">
            <a:avLst/>
          </a:prstGeom>
          <a:noFill/>
          <a:ln w="0">
            <a:noFill/>
          </a:ln>
        </p:spPr>
        <p:txBody>
          <a:bodyPr lIns="0" tIns="0" rIns="0" bIns="0">
            <a:normAutofit fontScale="88000"/>
          </a:bodyPr>
          <a:lstStyle/>
          <a:p>
            <a:pPr marL="432000" indent="-324000">
              <a:spcAft>
                <a:spcPts val="1534"/>
              </a:spcAft>
            </a:pPr>
            <a:r>
              <a:rPr lang="pl-PL" sz="1600" b="0" strike="noStrike" spc="-1">
                <a:solidFill>
                  <a:srgbClr val="333333"/>
                </a:solidFill>
                <a:latin typeface="Arial"/>
              </a:rPr>
              <a:t>Znaki diakrytyczne, które są jedną z najbardziej charakterystycznych cech naszego języka, są zagrożone. Polacy używają ich coraz rzadziej - niemal co drugi esemes wysyłamy bez polskich ogonków i kreseczek. Aż 63% Polaków nie zawsze dba o poprawność językową swoich wypowiedzi ustnych, a co druga osoba nie przykłada wagi do poprawności swoich wypowiedzi pisemnych. Mimo że 64% Polaków jest zdania, że to co wyróżnia język polski od innych języków i jest najbardziej charakterystyczną cechą języka polskiego to znaki diakrytyczne, co piąta osoba ich nie używa, bo nie widzi takiej potrzeby. Nieużywanie znaków diakrytycznych prowadzi do zaniku wyróżnialności języka polskiego i osłabienia jego roli w przekazywaniu z pokolenia na pokolenie polskiego dziedzictwa kulturowego.</a:t>
            </a:r>
          </a:p>
        </p:txBody>
      </p:sp>
      <p:pic>
        <p:nvPicPr>
          <p:cNvPr id="107" name="Obraz 106"/>
          <p:cNvPicPr/>
          <p:nvPr/>
        </p:nvPicPr>
        <p:blipFill>
          <a:blip r:embed="rId2"/>
          <a:stretch/>
        </p:blipFill>
        <p:spPr>
          <a:xfrm>
            <a:off x="5144400" y="3629160"/>
            <a:ext cx="4118040" cy="866880"/>
          </a:xfrm>
          <a:prstGeom prst="rect">
            <a:avLst/>
          </a:prstGeom>
          <a:ln w="0">
            <a:noFill/>
          </a:ln>
        </p:spPr>
      </p:pic>
      <p:sp>
        <p:nvSpPr>
          <p:cNvPr id="108" name="TextShape 2"/>
          <p:cNvSpPr txBox="1"/>
          <p:nvPr/>
        </p:nvSpPr>
        <p:spPr>
          <a:xfrm>
            <a:off x="480600" y="428400"/>
            <a:ext cx="9071640" cy="1261800"/>
          </a:xfrm>
          <a:prstGeom prst="rect">
            <a:avLst/>
          </a:prstGeom>
          <a:noFill/>
          <a:ln w="0">
            <a:noFill/>
          </a:ln>
        </p:spPr>
        <p:txBody>
          <a:bodyPr lIns="0" tIns="0" rIns="0" bIns="0" anchor="ctr">
            <a:noAutofit/>
          </a:bodyPr>
          <a:lstStyle/>
          <a:p>
            <a:pPr algn="ctr"/>
            <a:r>
              <a:rPr lang="pl-PL" sz="5850" b="0" strike="noStrike" spc="-1">
                <a:solidFill>
                  <a:srgbClr val="FFFFFF"/>
                </a:solidFill>
                <a:latin typeface="Arial"/>
              </a:rPr>
              <a:t>Język polski jest ą-ę</a:t>
            </a:r>
          </a:p>
        </p:txBody>
      </p:sp>
    </p:spTree>
  </p:cSld>
  <p:clrMapOvr>
    <a:masterClrMapping/>
  </p:clrMapOvr>
  <mc:AlternateContent xmlns:mc="http://schemas.openxmlformats.org/markup-compatibility/2006" xmlns:p14="http://schemas.microsoft.com/office/powerpoint/2010/main">
    <mc:Choice Requires="p14">
      <p:transition spd="slow" p14:dur="2000">
        <p:pull dir="u"/>
      </p:transition>
    </mc:Choice>
    <mc:Fallback xmlns:p15="http://schemas.microsoft.com/office/powerpoint/2012/main" xmlns="">
      <p:transition spd="slow">
        <p:pull dir="u"/>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TextShape 1"/>
          <p:cNvSpPr txBox="1"/>
          <p:nvPr/>
        </p:nvSpPr>
        <p:spPr>
          <a:xfrm>
            <a:off x="480600" y="428400"/>
            <a:ext cx="9071640" cy="1261800"/>
          </a:xfrm>
          <a:prstGeom prst="rect">
            <a:avLst/>
          </a:prstGeom>
          <a:noFill/>
          <a:ln w="0">
            <a:noFill/>
          </a:ln>
        </p:spPr>
        <p:txBody>
          <a:bodyPr lIns="0" tIns="0" rIns="0" bIns="0" anchor="ctr">
            <a:noAutofit/>
          </a:bodyPr>
          <a:lstStyle/>
          <a:p>
            <a:pPr algn="ctr"/>
            <a:r>
              <a:rPr lang="pl-PL" sz="4000" b="0" strike="noStrike" spc="-1">
                <a:solidFill>
                  <a:srgbClr val="FFFFFF"/>
                </a:solidFill>
                <a:latin typeface="Arial"/>
              </a:rPr>
              <a:t>Szczypta humoru, czyli wpadki komentatorów sportowych</a:t>
            </a:r>
          </a:p>
        </p:txBody>
      </p:sp>
      <p:sp>
        <p:nvSpPr>
          <p:cNvPr id="110" name="TextShape 2"/>
          <p:cNvSpPr txBox="1"/>
          <p:nvPr/>
        </p:nvSpPr>
        <p:spPr>
          <a:xfrm>
            <a:off x="504000" y="1613160"/>
            <a:ext cx="9071640" cy="5657040"/>
          </a:xfrm>
          <a:prstGeom prst="rect">
            <a:avLst/>
          </a:prstGeom>
          <a:noFill/>
          <a:ln w="0">
            <a:noFill/>
          </a:ln>
        </p:spPr>
        <p:txBody>
          <a:bodyPr lIns="0" tIns="0" rIns="0" bIns="0" anchor="ctr">
            <a:noAutofit/>
          </a:bodyPr>
          <a:lstStyle/>
          <a:p>
            <a:pPr>
              <a:lnSpc>
                <a:spcPct val="100000"/>
              </a:lnSpc>
            </a:pPr>
            <a:r>
              <a:rPr lang="pl-PL" sz="1600" b="0" strike="noStrike" spc="-1">
                <a:latin typeface="Times New Roman"/>
              </a:rPr>
              <a:t>Jak dobrze wiecie, piłkarzom co jakiś czas zdarza się wybić piłkę na tak zwaną pałę, a komentatorom gadać od tak zwanej rzeczy. Nasze uszy regularnie wystawiane są na próbę przez różnej maści komentatorów próbujących uchwycić  esencję piłki nożnej przez językowe piruety. Oto kilka przykładów:</a:t>
            </a:r>
            <a:endParaRPr lang="pl-PL" sz="1600" b="0" strike="noStrike" spc="-1">
              <a:latin typeface="Arial"/>
            </a:endParaRPr>
          </a:p>
          <a:p>
            <a:pPr>
              <a:lnSpc>
                <a:spcPct val="100000"/>
              </a:lnSpc>
              <a:buClr>
                <a:srgbClr val="000000"/>
              </a:buClr>
              <a:buSzPct val="45000"/>
              <a:buFont typeface="Wingdings" charset="2"/>
              <a:buChar char=""/>
            </a:pPr>
            <a:r>
              <a:rPr lang="pl-PL" sz="1600" b="0" strike="noStrike" spc="-1">
                <a:latin typeface="Times New Roman"/>
              </a:rPr>
              <a:t>Ta bramka nie mogła być uznana, gdyż – jak widać w powtórce – bramki nie było. (Dariusz Szpakowski)</a:t>
            </a:r>
            <a:endParaRPr lang="pl-PL" sz="1600" b="0" strike="noStrike" spc="-1">
              <a:latin typeface="Arial"/>
            </a:endParaRPr>
          </a:p>
          <a:p>
            <a:pPr>
              <a:lnSpc>
                <a:spcPct val="100000"/>
              </a:lnSpc>
              <a:buClr>
                <a:srgbClr val="000000"/>
              </a:buClr>
              <a:buSzPct val="45000"/>
              <a:buFont typeface="Wingdings" charset="2"/>
              <a:buChar char=""/>
            </a:pPr>
            <a:r>
              <a:rPr lang="pl-PL" sz="1600" b="0" strike="noStrike" spc="-1">
                <a:latin typeface="Times New Roman"/>
              </a:rPr>
              <a:t>Patrick Vieira to taki wysoki brutal. Ale potrafi czynić dobro. (Andrzej Janisz)</a:t>
            </a:r>
            <a:endParaRPr lang="pl-PL" sz="1600" b="0" strike="noStrike" spc="-1">
              <a:latin typeface="Arial"/>
            </a:endParaRPr>
          </a:p>
          <a:p>
            <a:pPr>
              <a:lnSpc>
                <a:spcPct val="100000"/>
              </a:lnSpc>
              <a:buClr>
                <a:srgbClr val="000000"/>
              </a:buClr>
              <a:buSzPct val="45000"/>
              <a:buFont typeface="Wingdings" charset="2"/>
              <a:buChar char=""/>
            </a:pPr>
            <a:r>
              <a:rPr lang="pl-PL" sz="1600" b="0" strike="noStrike" spc="-1">
                <a:latin typeface="Times New Roman"/>
              </a:rPr>
              <a:t>Mam nadzieję, że po zamrożeniu piłkarz nadal będzie nadawał się do gry. (Andrzej Szeląg)</a:t>
            </a:r>
            <a:endParaRPr lang="pl-PL" sz="1600" b="0" strike="noStrike" spc="-1">
              <a:latin typeface="Arial"/>
            </a:endParaRPr>
          </a:p>
          <a:p>
            <a:pPr>
              <a:lnSpc>
                <a:spcPct val="100000"/>
              </a:lnSpc>
              <a:buClr>
                <a:srgbClr val="000000"/>
              </a:buClr>
              <a:buSzPct val="45000"/>
              <a:buFont typeface="Wingdings" charset="2"/>
              <a:buChar char=""/>
            </a:pPr>
            <a:r>
              <a:rPr lang="pl-PL" sz="1600" b="0" strike="noStrike" spc="-1">
                <a:latin typeface="Times New Roman"/>
              </a:rPr>
              <a:t>Gol jest wtedy, kiedy piłka całym swoim obwodem przekroczy odległość równą obwodowi piłki. (Andrzej Zydorowicz)</a:t>
            </a:r>
            <a:endParaRPr lang="pl-PL" sz="1600" b="0" strike="noStrike" spc="-1">
              <a:latin typeface="Arial"/>
            </a:endParaRPr>
          </a:p>
          <a:p>
            <a:pPr>
              <a:lnSpc>
                <a:spcPct val="100000"/>
              </a:lnSpc>
              <a:buClr>
                <a:srgbClr val="000000"/>
              </a:buClr>
              <a:buSzPct val="45000"/>
              <a:buFont typeface="Wingdings" charset="2"/>
              <a:buChar char=""/>
            </a:pPr>
            <a:r>
              <a:rPr lang="pl-PL" sz="1600" b="0" strike="noStrike" spc="-1">
                <a:latin typeface="Times New Roman"/>
              </a:rPr>
              <a:t>Trzy minuty, czyli zatem około 100 sekund. (Jacek Laskowski)</a:t>
            </a:r>
            <a:endParaRPr lang="pl-PL" sz="1600" b="0" strike="noStrike" spc="-1">
              <a:latin typeface="Arial"/>
            </a:endParaRPr>
          </a:p>
          <a:p>
            <a:pPr>
              <a:lnSpc>
                <a:spcPct val="100000"/>
              </a:lnSpc>
              <a:buClr>
                <a:srgbClr val="000000"/>
              </a:buClr>
              <a:buSzPct val="45000"/>
              <a:buFont typeface="Wingdings" charset="2"/>
              <a:buChar char=""/>
            </a:pPr>
            <a:r>
              <a:rPr lang="pl-PL" sz="1600" b="0" strike="noStrike" spc="-1">
                <a:latin typeface="Times New Roman"/>
              </a:rPr>
              <a:t>Czarnoskóry Tetteh był najjaśniejszą postacią tego meczu. (Tomasz Sędzikowski)</a:t>
            </a:r>
            <a:endParaRPr lang="pl-PL" sz="1600" b="0" strike="noStrike" spc="-1">
              <a:latin typeface="Arial"/>
            </a:endParaRPr>
          </a:p>
          <a:p>
            <a:pPr>
              <a:lnSpc>
                <a:spcPct val="100000"/>
              </a:lnSpc>
              <a:buClr>
                <a:srgbClr val="000000"/>
              </a:buClr>
              <a:buSzPct val="45000"/>
              <a:buFont typeface="Wingdings" charset="2"/>
              <a:buChar char=""/>
            </a:pPr>
            <a:r>
              <a:rPr lang="pl-PL" sz="1600" b="0" strike="noStrike" spc="-1">
                <a:latin typeface="Times New Roman"/>
              </a:rPr>
              <a:t>Po przerwie mróz nie zelżał, wręcz przeciwnie, wiatr nie osłabł. (Artur Szulc)</a:t>
            </a:r>
            <a:endParaRPr lang="pl-PL" sz="1600" b="0" strike="noStrike" spc="-1">
              <a:latin typeface="Arial"/>
            </a:endParaRPr>
          </a:p>
          <a:p>
            <a:pPr>
              <a:lnSpc>
                <a:spcPct val="100000"/>
              </a:lnSpc>
              <a:buClr>
                <a:srgbClr val="000000"/>
              </a:buClr>
              <a:buSzPct val="45000"/>
              <a:buFont typeface="Wingdings" charset="2"/>
              <a:buChar char=""/>
            </a:pPr>
            <a:r>
              <a:rPr lang="pl-PL" sz="1600" b="0" strike="noStrike" spc="-1">
                <a:latin typeface="Times New Roman"/>
              </a:rPr>
              <a:t>Puścił Bąka lewą stroną. (Dariusz Szpakowski)</a:t>
            </a:r>
            <a:endParaRPr lang="pl-PL" sz="1600" b="0" strike="noStrike" spc="-1">
              <a:latin typeface="Arial"/>
            </a:endParaRPr>
          </a:p>
          <a:p>
            <a:pPr>
              <a:lnSpc>
                <a:spcPct val="100000"/>
              </a:lnSpc>
              <a:buClr>
                <a:srgbClr val="000000"/>
              </a:buClr>
              <a:buSzPct val="45000"/>
              <a:buFont typeface="Wingdings" charset="2"/>
              <a:buChar char=""/>
            </a:pPr>
            <a:r>
              <a:rPr lang="pl-PL" sz="1600" b="0" strike="noStrike" spc="-1">
                <a:latin typeface="Times New Roman"/>
              </a:rPr>
              <a:t>A to na państwa ekranach bracia-bliźniacy Frank i Ronald de Boerowie, z których większość gra w Barcelonie. (Dariusz Szpakowski)</a:t>
            </a:r>
            <a:endParaRPr lang="pl-PL" sz="1600" b="0" strike="noStrike" spc="-1">
              <a:latin typeface="Arial"/>
            </a:endParaRPr>
          </a:p>
          <a:p>
            <a:pPr>
              <a:lnSpc>
                <a:spcPct val="100000"/>
              </a:lnSpc>
              <a:buClr>
                <a:srgbClr val="000000"/>
              </a:buClr>
              <a:buSzPct val="45000"/>
              <a:buFont typeface="Wingdings" charset="2"/>
              <a:buChar char=""/>
            </a:pPr>
            <a:r>
              <a:rPr lang="pl-PL" sz="1600" b="0" strike="noStrike" spc="-1">
                <a:latin typeface="Times New Roman"/>
              </a:rPr>
              <a:t>Bardzo podoba mi się Cassano. Ma śliczny ruch z biodra. (Jacek Gmoch)</a:t>
            </a:r>
            <a:endParaRPr lang="pl-PL" sz="1600" b="0" strike="noStrike" spc="-1">
              <a:latin typeface="Arial"/>
            </a:endParaRPr>
          </a:p>
          <a:p>
            <a:pPr>
              <a:lnSpc>
                <a:spcPct val="100000"/>
              </a:lnSpc>
              <a:buClr>
                <a:srgbClr val="000000"/>
              </a:buClr>
              <a:buSzPct val="45000"/>
              <a:buFont typeface="Wingdings" charset="2"/>
              <a:buChar char=""/>
            </a:pPr>
            <a:r>
              <a:rPr lang="pl-PL" sz="1600" b="0" strike="noStrike" spc="-1">
                <a:latin typeface="Times New Roman"/>
              </a:rPr>
              <a:t>Jurek bardzo żyje. Śmiem podejrzewać, że nawet najbardziej ze wszystkich zawodników Liverpoolu. (Autor nieznany)</a:t>
            </a:r>
            <a:endParaRPr lang="pl-PL" sz="1600" b="0" strike="noStrike" spc="-1">
              <a:latin typeface="Arial"/>
            </a:endParaRPr>
          </a:p>
          <a:p>
            <a:pPr>
              <a:lnSpc>
                <a:spcPct val="100000"/>
              </a:lnSpc>
              <a:buClr>
                <a:srgbClr val="000000"/>
              </a:buClr>
              <a:buSzPct val="45000"/>
              <a:buFont typeface="Wingdings" charset="2"/>
              <a:buChar char=""/>
            </a:pPr>
            <a:r>
              <a:rPr lang="pl-PL" sz="1600" b="0" strike="noStrike" spc="-1">
                <a:latin typeface="Times New Roman"/>
              </a:rPr>
              <a:t>Ta radość jest niesamowita. Ludzie się bawią, tańczą się. (Jan Tomaszewski)</a:t>
            </a:r>
            <a:endParaRPr lang="pl-PL" sz="1600" b="0" strike="noStrike" spc="-1">
              <a:latin typeface="Arial"/>
            </a:endParaRPr>
          </a:p>
          <a:p>
            <a:pPr>
              <a:lnSpc>
                <a:spcPct val="100000"/>
              </a:lnSpc>
              <a:buClr>
                <a:srgbClr val="000000"/>
              </a:buClr>
              <a:buSzPct val="45000"/>
              <a:buFont typeface="Wingdings" charset="2"/>
              <a:buChar char=""/>
            </a:pPr>
            <a:r>
              <a:rPr lang="pl-PL" sz="1600" b="0" strike="noStrike" spc="-1">
                <a:latin typeface="Times New Roman"/>
              </a:rPr>
              <a:t>Dostałem sygnał z Warszawy, że mają już państwo obraz, więc możemy spokojnie we dwójkę oglądać mecz. (Dariusz Szpakowski)</a:t>
            </a:r>
            <a:endParaRPr lang="pl-PL" sz="1600" b="0" strike="noStrike" spc="-1">
              <a:latin typeface="Arial"/>
            </a:endParaRPr>
          </a:p>
          <a:p>
            <a:pPr>
              <a:lnSpc>
                <a:spcPct val="100000"/>
              </a:lnSpc>
              <a:buClr>
                <a:srgbClr val="000000"/>
              </a:buClr>
              <a:buSzPct val="45000"/>
              <a:buFont typeface="Wingdings" charset="2"/>
              <a:buChar char=""/>
            </a:pPr>
            <a:r>
              <a:rPr lang="pl-PL" sz="1600" b="0" strike="noStrike" spc="-1">
                <a:latin typeface="Times New Roman"/>
              </a:rPr>
              <a:t>Ja do mnie, ty do ciebie… (Andrzej Twarowski)</a:t>
            </a:r>
            <a:endParaRPr lang="pl-PL" sz="1600" b="0" strike="noStrike" spc="-1">
              <a:latin typeface="Arial"/>
            </a:endParaRPr>
          </a:p>
          <a:p>
            <a:pPr>
              <a:lnSpc>
                <a:spcPct val="100000"/>
              </a:lnSpc>
            </a:pPr>
            <a:endParaRPr lang="pl-PL" sz="1600" b="0" strike="noStrike" spc="-1">
              <a:latin typeface="Arial"/>
            </a:endParaRPr>
          </a:p>
          <a:p>
            <a:endParaRPr lang="pl-PL" sz="1600" b="0" strike="noStrike" spc="-1">
              <a:latin typeface="Arial"/>
            </a:endParaRPr>
          </a:p>
          <a:p>
            <a:endParaRPr lang="pl-PL" sz="16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pull dir="u"/>
      </p:transition>
    </mc:Choice>
    <mc:Fallback xmlns:p15="http://schemas.microsoft.com/office/powerpoint/2012/main" xmlns="">
      <p:transition spd="slow">
        <p:pull dir="u"/>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504000" y="301320"/>
            <a:ext cx="9071640" cy="1262160"/>
          </a:xfrm>
          <a:prstGeom prst="rect">
            <a:avLst/>
          </a:prstGeom>
          <a:noFill/>
          <a:ln w="0">
            <a:noFill/>
          </a:ln>
        </p:spPr>
        <p:txBody>
          <a:bodyPr lIns="0" tIns="0" rIns="0" bIns="0" anchor="ctr">
            <a:noAutofit/>
          </a:bodyPr>
          <a:lstStyle/>
          <a:p>
            <a:pPr algn="ctr"/>
            <a:r>
              <a:rPr lang="pl-PL" sz="5850" b="0" strike="noStrike" spc="-1">
                <a:solidFill>
                  <a:srgbClr val="FFFFFF"/>
                </a:solidFill>
                <a:latin typeface="Arial"/>
              </a:rPr>
              <a:t>Pochodzenie nazwy</a:t>
            </a:r>
          </a:p>
        </p:txBody>
      </p:sp>
      <p:sp>
        <p:nvSpPr>
          <p:cNvPr id="85" name="TextShape 2"/>
          <p:cNvSpPr txBox="1"/>
          <p:nvPr/>
        </p:nvSpPr>
        <p:spPr>
          <a:xfrm>
            <a:off x="504000" y="1769040"/>
            <a:ext cx="9071640" cy="4384440"/>
          </a:xfrm>
          <a:prstGeom prst="rect">
            <a:avLst/>
          </a:prstGeom>
          <a:noFill/>
          <a:ln w="0">
            <a:noFill/>
          </a:ln>
        </p:spPr>
        <p:txBody>
          <a:bodyPr lIns="0" tIns="0" rIns="0" bIns="0" anchor="ctr">
            <a:noAutofit/>
          </a:bodyPr>
          <a:lstStyle/>
          <a:p>
            <a:r>
              <a:rPr lang="pl-PL" sz="3200" b="0" strike="noStrike" spc="-1">
                <a:latin typeface="Arial"/>
              </a:rPr>
              <a:t>Nazwa „język ojczysty” pochodzi od słowa „ojciec”. Inaczej niż w języku angielskim i niemieckim, gdzie te adekwatne określenia pochodzą od słowa „matka”.</a:t>
            </a:r>
          </a:p>
          <a:p>
            <a:r>
              <a:rPr lang="pl-PL" sz="3200" b="0" strike="noStrike" spc="-1">
                <a:latin typeface="Arial"/>
              </a:rPr>
              <a:t>Skąd się to wzięło? U nas wartości ogólnonarodowe wzięły swe nazwy od ojca, ponieważ w naszej kulturze to właśnie linia męska wiązana jest bardziej z przekazywaniem dziedzictwa. </a:t>
            </a:r>
          </a:p>
        </p:txBody>
      </p:sp>
    </p:spTree>
  </p:cSld>
  <p:clrMapOvr>
    <a:masterClrMapping/>
  </p:clrMapOvr>
  <mc:AlternateContent xmlns:mc="http://schemas.openxmlformats.org/markup-compatibility/2006" xmlns:p14="http://schemas.microsoft.com/office/powerpoint/2010/main">
    <mc:Choice Requires="p14">
      <p:transition spd="slow" p14:dur="2000">
        <p:pull dir="u"/>
      </p:transition>
    </mc:Choice>
    <mc:Fallback xmlns:p15="http://schemas.microsoft.com/office/powerpoint/2012/main" xmlns="">
      <p:transition spd="slow">
        <p:pull dir="u"/>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80600" y="-495360"/>
            <a:ext cx="9071640" cy="3109680"/>
          </a:xfrm>
          <a:prstGeom prst="rect">
            <a:avLst/>
          </a:prstGeom>
          <a:noFill/>
          <a:ln w="0">
            <a:noFill/>
          </a:ln>
        </p:spPr>
        <p:txBody>
          <a:bodyPr lIns="0" tIns="0" rIns="0" bIns="0" anchor="ctr">
            <a:noAutofit/>
          </a:bodyPr>
          <a:lstStyle/>
          <a:p>
            <a:pPr algn="ctr">
              <a:lnSpc>
                <a:spcPct val="100000"/>
              </a:lnSpc>
              <a:buClr>
                <a:srgbClr val="000000"/>
              </a:buClr>
              <a:buFont typeface="StarSymbol"/>
              <a:buAutoNum type="alphaLcParenBoth"/>
            </a:pPr>
            <a:r>
              <a:rPr lang="pl-PL" sz="5850" b="1" strike="noStrike" spc="-1">
                <a:solidFill>
                  <a:srgbClr val="663300"/>
                </a:solidFill>
                <a:latin typeface="Monotype Corsiva"/>
              </a:rPr>
              <a:t>DRODZY   UCZNIOWIE, PAMIĘTAJCIE!</a:t>
            </a:r>
            <a:endParaRPr lang="pl-PL" sz="5850" b="0" strike="noStrike" spc="-1">
              <a:solidFill>
                <a:srgbClr val="FFFFFF"/>
              </a:solidFill>
              <a:latin typeface="Arial"/>
            </a:endParaRPr>
          </a:p>
        </p:txBody>
      </p:sp>
      <p:sp>
        <p:nvSpPr>
          <p:cNvPr id="87" name="TextShape 2"/>
          <p:cNvSpPr txBox="1"/>
          <p:nvPr/>
        </p:nvSpPr>
        <p:spPr>
          <a:xfrm>
            <a:off x="504000" y="1769040"/>
            <a:ext cx="9071640" cy="4384440"/>
          </a:xfrm>
          <a:prstGeom prst="rect">
            <a:avLst/>
          </a:prstGeom>
          <a:noFill/>
          <a:ln w="0">
            <a:noFill/>
          </a:ln>
        </p:spPr>
        <p:txBody>
          <a:bodyPr lIns="0" tIns="0" rIns="0" bIns="0" anchor="ctr">
            <a:noAutofit/>
          </a:bodyPr>
          <a:lstStyle/>
          <a:p>
            <a:pPr>
              <a:spcBef>
                <a:spcPts val="697"/>
              </a:spcBef>
              <a:buClr>
                <a:srgbClr val="000000"/>
              </a:buClr>
              <a:buSzPct val="45000"/>
              <a:buFont typeface="Wingdings" charset="2"/>
              <a:buChar char=""/>
            </a:pPr>
            <a:r>
              <a:rPr lang="pl-PL" sz="3200" b="1" strike="noStrike" spc="-1">
                <a:solidFill>
                  <a:srgbClr val="FF0000"/>
                </a:solidFill>
                <a:latin typeface="Arial"/>
              </a:rPr>
              <a:t>„</a:t>
            </a:r>
            <a:r>
              <a:rPr lang="pl-PL" sz="3600" b="1" strike="noStrike" spc="-1">
                <a:solidFill>
                  <a:srgbClr val="FF0000"/>
                </a:solidFill>
                <a:latin typeface="Monotype Corsiva"/>
              </a:rPr>
              <a:t>A niechaj narodowie </a:t>
            </a:r>
            <a:br/>
            <a:r>
              <a:rPr lang="pl-PL" sz="3600" b="1" strike="noStrike" spc="-1">
                <a:solidFill>
                  <a:srgbClr val="FF0000"/>
                </a:solidFill>
                <a:latin typeface="Monotype Corsiva"/>
              </a:rPr>
              <a:t>wżdy postronni  znają, </a:t>
            </a:r>
            <a:br/>
            <a:r>
              <a:rPr lang="pl-PL" sz="3600" b="1" strike="noStrike" spc="-1">
                <a:solidFill>
                  <a:srgbClr val="FF0000"/>
                </a:solidFill>
                <a:latin typeface="Monotype Corsiva"/>
              </a:rPr>
              <a:t>że Polacy nie gęsi, </a:t>
            </a:r>
            <a:br/>
            <a:r>
              <a:rPr lang="pl-PL" sz="3600" b="1" strike="noStrike" spc="-1">
                <a:solidFill>
                  <a:srgbClr val="FF0000"/>
                </a:solidFill>
                <a:latin typeface="Monotype Corsiva"/>
              </a:rPr>
              <a:t>iż swój język mają”.</a:t>
            </a:r>
            <a:br/>
            <a:r>
              <a:rPr lang="pl-PL" sz="3600" b="1" strike="noStrike" spc="-1">
                <a:solidFill>
                  <a:srgbClr val="FF0000"/>
                </a:solidFill>
                <a:latin typeface="Monotype Corsiva"/>
              </a:rPr>
              <a:t>                                  </a:t>
            </a:r>
            <a:br/>
            <a:r>
              <a:rPr lang="pl-PL" sz="3600" b="1" strike="noStrike" spc="-1">
                <a:solidFill>
                  <a:srgbClr val="FF0000"/>
                </a:solidFill>
                <a:latin typeface="Monotype Corsiva"/>
              </a:rPr>
              <a:t>                 </a:t>
            </a:r>
            <a:r>
              <a:rPr lang="pl-PL" sz="2800" b="1" strike="noStrike" spc="-1">
                <a:solidFill>
                  <a:srgbClr val="FF0000"/>
                </a:solidFill>
                <a:latin typeface="Monotype Corsiva"/>
              </a:rPr>
              <a:t>Mikołaj Rej</a:t>
            </a:r>
            <a:endParaRPr lang="pl-PL" sz="2800" b="0" strike="noStrike" spc="-1">
              <a:latin typeface="Arial"/>
            </a:endParaRPr>
          </a:p>
        </p:txBody>
      </p:sp>
      <p:pic>
        <p:nvPicPr>
          <p:cNvPr id="88" name="Obraz 87"/>
          <p:cNvPicPr/>
          <p:nvPr/>
        </p:nvPicPr>
        <p:blipFill>
          <a:blip r:embed="rId2"/>
          <a:stretch/>
        </p:blipFill>
        <p:spPr>
          <a:xfrm>
            <a:off x="6048000" y="2614320"/>
            <a:ext cx="3888000" cy="4801680"/>
          </a:xfrm>
          <a:prstGeom prst="rect">
            <a:avLst/>
          </a:prstGeom>
          <a:ln w="0">
            <a:noFill/>
          </a:ln>
        </p:spPr>
      </p:pic>
    </p:spTree>
  </p:cSld>
  <p:clrMapOvr>
    <a:masterClrMapping/>
  </p:clrMapOvr>
  <mc:AlternateContent xmlns:mc="http://schemas.openxmlformats.org/markup-compatibility/2006" xmlns:p14="http://schemas.microsoft.com/office/powerpoint/2010/main">
    <mc:Choice Requires="p14">
      <p:transition spd="slow" p14:dur="2000">
        <p:pull dir="u"/>
      </p:transition>
    </mc:Choice>
    <mc:Fallback xmlns:p15="http://schemas.microsoft.com/office/powerpoint/2012/main" xmlns="">
      <p:transition spd="slow">
        <p:pull dir="u"/>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TextShape 1"/>
          <p:cNvSpPr txBox="1"/>
          <p:nvPr/>
        </p:nvSpPr>
        <p:spPr>
          <a:xfrm>
            <a:off x="288360" y="655560"/>
            <a:ext cx="9071640" cy="4384440"/>
          </a:xfrm>
          <a:prstGeom prst="rect">
            <a:avLst/>
          </a:prstGeom>
          <a:noFill/>
          <a:ln w="0">
            <a:noFill/>
          </a:ln>
        </p:spPr>
        <p:txBody>
          <a:bodyPr lIns="0" tIns="0" rIns="0" bIns="0">
            <a:normAutofit fontScale="88000"/>
          </a:bodyPr>
          <a:lstStyle/>
          <a:p>
            <a:pPr>
              <a:lnSpc>
                <a:spcPct val="100000"/>
              </a:lnSpc>
              <a:spcBef>
                <a:spcPts val="899"/>
              </a:spcBef>
              <a:buClr>
                <a:srgbClr val="000000"/>
              </a:buClr>
              <a:buFont typeface="StarSymbol"/>
              <a:buAutoNum type="alphaLcParenBoth"/>
            </a:pPr>
            <a:r>
              <a:rPr lang="pl-PL" sz="3600" b="1" strike="noStrike" spc="-1">
                <a:solidFill>
                  <a:srgbClr val="FF0000"/>
                </a:solidFill>
                <a:latin typeface="Monotype Corsiva"/>
              </a:rPr>
              <a:t>„A nade wszystko szanuj mowę twą ojczystą, </a:t>
            </a:r>
            <a:endParaRPr lang="pl-PL" sz="3600" b="0" strike="noStrike" spc="-1">
              <a:solidFill>
                <a:srgbClr val="333333"/>
              </a:solidFill>
              <a:latin typeface="Arial"/>
            </a:endParaRPr>
          </a:p>
          <a:p>
            <a:pPr>
              <a:lnSpc>
                <a:spcPct val="100000"/>
              </a:lnSpc>
              <a:spcBef>
                <a:spcPts val="899"/>
              </a:spcBef>
              <a:buClr>
                <a:srgbClr val="000000"/>
              </a:buClr>
              <a:buFont typeface="StarSymbol"/>
              <a:buAutoNum type="alphaLcParenBoth"/>
            </a:pPr>
            <a:r>
              <a:rPr lang="pl-PL" sz="3600" b="1" strike="noStrike" spc="-1">
                <a:solidFill>
                  <a:srgbClr val="FF0000"/>
                </a:solidFill>
                <a:latin typeface="Monotype Corsiva"/>
              </a:rPr>
              <a:t>nie znać języka swego – </a:t>
            </a:r>
            <a:endParaRPr lang="pl-PL" sz="3600" b="0" strike="noStrike" spc="-1">
              <a:solidFill>
                <a:srgbClr val="333333"/>
              </a:solidFill>
              <a:latin typeface="Arial"/>
            </a:endParaRPr>
          </a:p>
          <a:p>
            <a:pPr>
              <a:lnSpc>
                <a:spcPct val="100000"/>
              </a:lnSpc>
              <a:spcBef>
                <a:spcPts val="899"/>
              </a:spcBef>
              <a:buClr>
                <a:srgbClr val="000000"/>
              </a:buClr>
              <a:buFont typeface="StarSymbol"/>
              <a:buAutoNum type="alphaLcParenBoth"/>
            </a:pPr>
            <a:r>
              <a:rPr lang="pl-PL" sz="3600" b="1" strike="noStrike" spc="-1">
                <a:solidFill>
                  <a:srgbClr val="FF0000"/>
                </a:solidFill>
                <a:latin typeface="Monotype Corsiva"/>
              </a:rPr>
              <a:t>hańbą oczywistą”.</a:t>
            </a:r>
            <a:r>
              <a:rPr lang="pl-PL" sz="3600" b="0" strike="noStrike" spc="-1">
                <a:solidFill>
                  <a:srgbClr val="333333"/>
                </a:solidFill>
                <a:latin typeface="Monotype Corsiva"/>
              </a:rPr>
              <a:t> </a:t>
            </a:r>
            <a:endParaRPr lang="pl-PL" sz="3600" b="0" strike="noStrike" spc="-1">
              <a:solidFill>
                <a:srgbClr val="333333"/>
              </a:solidFill>
              <a:latin typeface="Arial"/>
            </a:endParaRPr>
          </a:p>
          <a:p>
            <a:pPr>
              <a:lnSpc>
                <a:spcPct val="100000"/>
              </a:lnSpc>
              <a:spcBef>
                <a:spcPts val="899"/>
              </a:spcBef>
              <a:buClr>
                <a:srgbClr val="000000"/>
              </a:buClr>
              <a:buFont typeface="StarSymbol"/>
              <a:buAutoNum type="alphaLcParenBoth"/>
            </a:pPr>
            <a:endParaRPr lang="pl-PL" sz="3600" b="0" strike="noStrike" spc="-1">
              <a:solidFill>
                <a:srgbClr val="333333"/>
              </a:solidFill>
              <a:latin typeface="Arial"/>
            </a:endParaRPr>
          </a:p>
          <a:p>
            <a:pPr>
              <a:lnSpc>
                <a:spcPct val="100000"/>
              </a:lnSpc>
              <a:spcBef>
                <a:spcPts val="697"/>
              </a:spcBef>
              <a:buClr>
                <a:srgbClr val="000000"/>
              </a:buClr>
              <a:buFont typeface="StarSymbol"/>
              <a:buAutoNum type="alphaLcParenBoth"/>
            </a:pPr>
            <a:r>
              <a:rPr lang="pl-PL" sz="2800" b="1" strike="noStrike" spc="-1">
                <a:solidFill>
                  <a:srgbClr val="FF0000"/>
                </a:solidFill>
                <a:latin typeface="Monotype Corsiva"/>
              </a:rPr>
              <a:t>Franciszek Ksawery </a:t>
            </a:r>
            <a:endParaRPr lang="pl-PL" sz="2800" b="0" strike="noStrike" spc="-1">
              <a:solidFill>
                <a:srgbClr val="333333"/>
              </a:solidFill>
              <a:latin typeface="Arial"/>
            </a:endParaRPr>
          </a:p>
          <a:p>
            <a:pPr>
              <a:lnSpc>
                <a:spcPct val="100000"/>
              </a:lnSpc>
              <a:spcBef>
                <a:spcPts val="697"/>
              </a:spcBef>
              <a:buClr>
                <a:srgbClr val="000000"/>
              </a:buClr>
              <a:buFont typeface="StarSymbol"/>
              <a:buAutoNum type="alphaLcParenBoth"/>
            </a:pPr>
            <a:r>
              <a:rPr lang="pl-PL" sz="2800" b="1" strike="noStrike" spc="-1">
                <a:solidFill>
                  <a:srgbClr val="FF0000"/>
                </a:solidFill>
                <a:latin typeface="Monotype Corsiva"/>
              </a:rPr>
              <a:t>Dmochowski</a:t>
            </a:r>
            <a:endParaRPr lang="pl-PL" sz="2800" b="0" strike="noStrike" spc="-1">
              <a:solidFill>
                <a:srgbClr val="333333"/>
              </a:solidFill>
              <a:latin typeface="Arial"/>
            </a:endParaRPr>
          </a:p>
        </p:txBody>
      </p:sp>
      <p:pic>
        <p:nvPicPr>
          <p:cNvPr id="90" name="Obraz 89"/>
          <p:cNvPicPr/>
          <p:nvPr/>
        </p:nvPicPr>
        <p:blipFill>
          <a:blip r:embed="rId2"/>
          <a:stretch/>
        </p:blipFill>
        <p:spPr>
          <a:xfrm>
            <a:off x="5832000" y="2448000"/>
            <a:ext cx="3740040" cy="4680000"/>
          </a:xfrm>
          <a:prstGeom prst="rect">
            <a:avLst/>
          </a:prstGeom>
          <a:ln w="0">
            <a:noFill/>
          </a:ln>
        </p:spPr>
      </p:pic>
    </p:spTree>
  </p:cSld>
  <p:clrMapOvr>
    <a:masterClrMapping/>
  </p:clrMapOvr>
  <mc:AlternateContent xmlns:mc="http://schemas.openxmlformats.org/markup-compatibility/2006" xmlns:p14="http://schemas.microsoft.com/office/powerpoint/2010/main">
    <mc:Choice Requires="p14">
      <p:transition spd="slow" p14:dur="2000">
        <p:pull dir="u"/>
      </p:transition>
    </mc:Choice>
    <mc:Fallback xmlns:p15="http://schemas.microsoft.com/office/powerpoint/2012/main" xmlns="">
      <p:transition spd="slow">
        <p:pull dir="u"/>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Shape 1"/>
          <p:cNvSpPr txBox="1"/>
          <p:nvPr/>
        </p:nvSpPr>
        <p:spPr>
          <a:xfrm>
            <a:off x="480600" y="351720"/>
            <a:ext cx="9071640" cy="1415160"/>
          </a:xfrm>
          <a:prstGeom prst="rect">
            <a:avLst/>
          </a:prstGeom>
          <a:noFill/>
          <a:ln w="0">
            <a:noFill/>
          </a:ln>
        </p:spPr>
        <p:txBody>
          <a:bodyPr lIns="0" tIns="0" rIns="0" bIns="0" anchor="ctr">
            <a:noAutofit/>
          </a:bodyPr>
          <a:lstStyle/>
          <a:p>
            <a:pPr algn="ctr">
              <a:lnSpc>
                <a:spcPct val="100000"/>
              </a:lnSpc>
              <a:buClr>
                <a:srgbClr val="000000"/>
              </a:buClr>
              <a:buFont typeface="StarSymbol"/>
              <a:buAutoNum type="alphaLcParenBoth"/>
            </a:pPr>
            <a:r>
              <a:rPr lang="pl-PL" sz="4000" b="1" strike="noStrike" spc="-1">
                <a:solidFill>
                  <a:srgbClr val="FF0000"/>
                </a:solidFill>
                <a:latin typeface="Monotype Corsiva"/>
              </a:rPr>
              <a:t>TRZY  GRUPY  </a:t>
            </a:r>
            <a:br/>
            <a:r>
              <a:rPr lang="pl-PL" sz="4000" b="1" strike="noStrike" spc="-1">
                <a:solidFill>
                  <a:srgbClr val="FF0000"/>
                </a:solidFill>
                <a:latin typeface="Monotype Corsiva"/>
              </a:rPr>
              <a:t>JĘZYKÓW  SŁOWIAŃSKICH</a:t>
            </a:r>
            <a:endParaRPr lang="pl-PL" sz="4000" b="0" strike="noStrike" spc="-1">
              <a:solidFill>
                <a:srgbClr val="FFFFFF"/>
              </a:solidFill>
              <a:latin typeface="Arial"/>
            </a:endParaRPr>
          </a:p>
        </p:txBody>
      </p:sp>
      <p:sp>
        <p:nvSpPr>
          <p:cNvPr id="92" name="TextShape 2"/>
          <p:cNvSpPr txBox="1"/>
          <p:nvPr/>
        </p:nvSpPr>
        <p:spPr>
          <a:xfrm>
            <a:off x="504000" y="1614600"/>
            <a:ext cx="9071640" cy="4694040"/>
          </a:xfrm>
          <a:prstGeom prst="rect">
            <a:avLst/>
          </a:prstGeom>
          <a:noFill/>
          <a:ln w="0">
            <a:noFill/>
          </a:ln>
        </p:spPr>
        <p:txBody>
          <a:bodyPr lIns="0" tIns="0" rIns="0" bIns="0" anchor="ctr">
            <a:noAutofit/>
          </a:bodyPr>
          <a:lstStyle/>
          <a:p>
            <a:pPr>
              <a:lnSpc>
                <a:spcPct val="80000"/>
              </a:lnSpc>
              <a:spcBef>
                <a:spcPts val="598"/>
              </a:spcBef>
              <a:buClr>
                <a:srgbClr val="000000"/>
              </a:buClr>
              <a:buSzPct val="45000"/>
              <a:buFont typeface="Wingdings" charset="2"/>
              <a:buChar char=""/>
            </a:pPr>
            <a:r>
              <a:rPr lang="pl-PL" sz="3200" b="1" strike="noStrike" spc="-1">
                <a:latin typeface="Monotype Corsiva"/>
              </a:rPr>
              <a:t>Grupa zachodniosłowiańska</a:t>
            </a:r>
            <a:r>
              <a:rPr lang="pl-PL" sz="2800" b="0" strike="noStrike" spc="-1">
                <a:latin typeface="Times New Roman"/>
              </a:rPr>
              <a:t> </a:t>
            </a:r>
            <a:r>
              <a:rPr lang="pl-PL" sz="2400" b="0" strike="noStrike" spc="-1">
                <a:solidFill>
                  <a:srgbClr val="FF0000"/>
                </a:solidFill>
                <a:latin typeface="Times New Roman"/>
              </a:rPr>
              <a:t>(do niej należy język polski)</a:t>
            </a:r>
            <a:endParaRPr lang="pl-PL" sz="2400" b="0" strike="noStrike" spc="-1">
              <a:latin typeface="Arial"/>
            </a:endParaRPr>
          </a:p>
          <a:p>
            <a:pPr>
              <a:lnSpc>
                <a:spcPct val="80000"/>
              </a:lnSpc>
              <a:spcBef>
                <a:spcPts val="799"/>
              </a:spcBef>
              <a:buClr>
                <a:srgbClr val="000000"/>
              </a:buClr>
              <a:buSzPct val="45000"/>
              <a:buFont typeface="Wingdings" charset="2"/>
              <a:buChar char=""/>
            </a:pPr>
            <a:r>
              <a:rPr lang="pl-PL" sz="3200" b="1" strike="noStrike" spc="-1">
                <a:latin typeface="Monotype Corsiva"/>
              </a:rPr>
              <a:t>Grupa wschodniosłowiańska</a:t>
            </a:r>
            <a:endParaRPr lang="pl-PL" sz="3200" b="0" strike="noStrike" spc="-1">
              <a:latin typeface="Arial"/>
            </a:endParaRPr>
          </a:p>
          <a:p>
            <a:pPr>
              <a:lnSpc>
                <a:spcPct val="80000"/>
              </a:lnSpc>
              <a:spcBef>
                <a:spcPts val="799"/>
              </a:spcBef>
              <a:buClr>
                <a:srgbClr val="000000"/>
              </a:buClr>
              <a:buSzPct val="45000"/>
              <a:buFont typeface="Wingdings" charset="2"/>
              <a:buChar char=""/>
            </a:pPr>
            <a:r>
              <a:rPr lang="pl-PL" sz="3200" b="1" strike="noStrike" spc="-1">
                <a:latin typeface="Monotype Corsiva"/>
              </a:rPr>
              <a:t>Grupa południowosłowiańska</a:t>
            </a:r>
            <a:endParaRPr lang="pl-PL" sz="3200" b="0" strike="noStrike" spc="-1">
              <a:latin typeface="Arial"/>
            </a:endParaRPr>
          </a:p>
          <a:p>
            <a:pPr>
              <a:lnSpc>
                <a:spcPct val="80000"/>
              </a:lnSpc>
              <a:spcBef>
                <a:spcPts val="799"/>
              </a:spcBef>
              <a:buClr>
                <a:srgbClr val="000000"/>
              </a:buClr>
              <a:buSzPct val="45000"/>
              <a:buFont typeface="Wingdings" charset="2"/>
              <a:buChar char=""/>
            </a:pPr>
            <a:endParaRPr lang="pl-PL" sz="3200" b="0" strike="noStrike" spc="-1">
              <a:latin typeface="Arial"/>
            </a:endParaRPr>
          </a:p>
          <a:p>
            <a:pPr>
              <a:lnSpc>
                <a:spcPct val="80000"/>
              </a:lnSpc>
              <a:spcBef>
                <a:spcPts val="697"/>
              </a:spcBef>
              <a:buClr>
                <a:srgbClr val="000000"/>
              </a:buClr>
              <a:buSzPct val="45000"/>
              <a:buFont typeface="Wingdings" charset="2"/>
              <a:buChar char=""/>
            </a:pPr>
            <a:r>
              <a:rPr lang="pl-PL" sz="2800" b="1" strike="noStrike" spc="-1">
                <a:latin typeface="Monotype Corsiva"/>
              </a:rPr>
              <a:t>  </a:t>
            </a:r>
            <a:r>
              <a:rPr lang="pl-PL" sz="2800" b="0" strike="noStrike" spc="-1">
                <a:latin typeface="Times New Roman"/>
              </a:rPr>
              <a:t>Ich wspólnym przodkiem jest tzw.</a:t>
            </a:r>
            <a:r>
              <a:rPr lang="pl-PL" sz="2800" b="0" strike="noStrike" spc="-1">
                <a:solidFill>
                  <a:srgbClr val="663300"/>
                </a:solidFill>
                <a:latin typeface="Monotype Corsiva"/>
              </a:rPr>
              <a:t> </a:t>
            </a:r>
            <a:endParaRPr lang="pl-PL" sz="2800" b="0" strike="noStrike" spc="-1">
              <a:latin typeface="Arial"/>
            </a:endParaRPr>
          </a:p>
          <a:p>
            <a:pPr>
              <a:lnSpc>
                <a:spcPct val="80000"/>
              </a:lnSpc>
              <a:spcBef>
                <a:spcPts val="697"/>
              </a:spcBef>
              <a:buClr>
                <a:srgbClr val="000000"/>
              </a:buClr>
              <a:buSzPct val="45000"/>
              <a:buFont typeface="Wingdings" charset="2"/>
              <a:buChar char=""/>
            </a:pPr>
            <a:endParaRPr lang="pl-PL" sz="2800" b="0" strike="noStrike" spc="-1">
              <a:latin typeface="Arial"/>
            </a:endParaRPr>
          </a:p>
          <a:p>
            <a:pPr>
              <a:lnSpc>
                <a:spcPct val="80000"/>
              </a:lnSpc>
              <a:spcBef>
                <a:spcPts val="697"/>
              </a:spcBef>
              <a:buClr>
                <a:srgbClr val="000000"/>
              </a:buClr>
              <a:buSzPct val="45000"/>
              <a:buFont typeface="Wingdings" charset="2"/>
              <a:buChar char=""/>
            </a:pPr>
            <a:r>
              <a:rPr lang="pl-PL" sz="2800" b="1" strike="noStrike" spc="-1">
                <a:solidFill>
                  <a:srgbClr val="663300"/>
                </a:solidFill>
                <a:latin typeface="Monotype Corsiva"/>
              </a:rPr>
              <a:t>  </a:t>
            </a:r>
            <a:r>
              <a:rPr lang="pl-PL" sz="2800" b="1" strike="noStrike" spc="-1">
                <a:solidFill>
                  <a:srgbClr val="FF0000"/>
                </a:solidFill>
                <a:latin typeface="Times New Roman"/>
              </a:rPr>
              <a:t>JĘZYK  PRAINDOEUROPEJSKI</a:t>
            </a:r>
            <a:endParaRPr lang="pl-PL" sz="2800" b="0" strike="noStrike" spc="-1">
              <a:latin typeface="Arial"/>
            </a:endParaRPr>
          </a:p>
          <a:p>
            <a:pPr>
              <a:lnSpc>
                <a:spcPct val="80000"/>
              </a:lnSpc>
              <a:spcBef>
                <a:spcPts val="697"/>
              </a:spcBef>
              <a:buClr>
                <a:srgbClr val="000000"/>
              </a:buClr>
              <a:buSzPct val="45000"/>
              <a:buFont typeface="Wingdings" charset="2"/>
              <a:buChar char=""/>
            </a:pPr>
            <a:endParaRPr lang="pl-PL" sz="2800" b="0" strike="noStrike" spc="-1">
              <a:latin typeface="Arial"/>
            </a:endParaRPr>
          </a:p>
          <a:p>
            <a:pPr>
              <a:lnSpc>
                <a:spcPct val="80000"/>
              </a:lnSpc>
              <a:spcBef>
                <a:spcPts val="697"/>
              </a:spcBef>
              <a:buClr>
                <a:srgbClr val="000000"/>
              </a:buClr>
              <a:buSzPct val="45000"/>
              <a:buFont typeface="Wingdings" charset="2"/>
              <a:buChar char=""/>
            </a:pPr>
            <a:r>
              <a:rPr lang="pl-PL" sz="2800" b="0" strike="noStrike" spc="-1">
                <a:latin typeface="Times New Roman"/>
              </a:rPr>
              <a:t>Posługiwano się nim w trzecim tysiącleciu przed n.e. na stepowych obszarach środkowej Europy.</a:t>
            </a:r>
            <a:endParaRPr lang="pl-PL" sz="28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pull dir="u"/>
      </p:transition>
    </mc:Choice>
    <mc:Fallback xmlns:p15="http://schemas.microsoft.com/office/powerpoint/2012/main" xmlns="">
      <p:transition spd="slow">
        <p:pull dir="u"/>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TextShape 1"/>
          <p:cNvSpPr txBox="1"/>
          <p:nvPr/>
        </p:nvSpPr>
        <p:spPr>
          <a:xfrm>
            <a:off x="504000" y="1699560"/>
            <a:ext cx="9071640" cy="4523760"/>
          </a:xfrm>
          <a:prstGeom prst="rect">
            <a:avLst/>
          </a:prstGeom>
          <a:noFill/>
          <a:ln w="0">
            <a:noFill/>
          </a:ln>
        </p:spPr>
        <p:txBody>
          <a:bodyPr lIns="0" tIns="0" rIns="0" bIns="0" anchor="ctr">
            <a:noAutofit/>
          </a:bodyPr>
          <a:lstStyle/>
          <a:p>
            <a:pPr>
              <a:lnSpc>
                <a:spcPct val="90000"/>
              </a:lnSpc>
              <a:spcBef>
                <a:spcPts val="697"/>
              </a:spcBef>
              <a:buClr>
                <a:srgbClr val="000000"/>
              </a:buClr>
              <a:buSzPct val="45000"/>
              <a:buFont typeface="Wingdings" charset="2"/>
              <a:buChar char=""/>
            </a:pPr>
            <a:r>
              <a:rPr lang="pl-PL" sz="2800" b="0" strike="noStrike" spc="-1">
                <a:latin typeface="Times New Roman"/>
              </a:rPr>
              <a:t>Na skutek przemieszczania się plemion poszukujących nowych terenów do zamieszkania </a:t>
            </a:r>
            <a:r>
              <a:rPr lang="pl-PL" sz="2800" b="0" strike="noStrike" spc="-1">
                <a:solidFill>
                  <a:srgbClr val="FF0000"/>
                </a:solidFill>
                <a:latin typeface="Times New Roman"/>
              </a:rPr>
              <a:t>język praindoeuropejski</a:t>
            </a:r>
            <a:r>
              <a:rPr lang="pl-PL" sz="2800" b="0" strike="noStrike" spc="-1">
                <a:latin typeface="Times New Roman"/>
              </a:rPr>
              <a:t> rozbił się na różne grupy językowe. </a:t>
            </a:r>
            <a:endParaRPr lang="pl-PL" sz="2800" b="0" strike="noStrike" spc="-1">
              <a:latin typeface="Arial"/>
            </a:endParaRPr>
          </a:p>
          <a:p>
            <a:pPr>
              <a:lnSpc>
                <a:spcPct val="90000"/>
              </a:lnSpc>
              <a:spcBef>
                <a:spcPts val="697"/>
              </a:spcBef>
              <a:buClr>
                <a:srgbClr val="000000"/>
              </a:buClr>
              <a:buSzPct val="45000"/>
              <a:buFont typeface="Wingdings" charset="2"/>
              <a:buChar char=""/>
            </a:pPr>
            <a:r>
              <a:rPr lang="pl-PL" sz="2800" b="0" strike="noStrike" spc="-1">
                <a:latin typeface="Times New Roman"/>
              </a:rPr>
              <a:t>Był to bardzo długotrwały proces.</a:t>
            </a:r>
            <a:endParaRPr lang="pl-PL" sz="2800" b="0" strike="noStrike" spc="-1">
              <a:latin typeface="Arial"/>
            </a:endParaRPr>
          </a:p>
          <a:p>
            <a:pPr>
              <a:lnSpc>
                <a:spcPct val="90000"/>
              </a:lnSpc>
              <a:spcBef>
                <a:spcPts val="697"/>
              </a:spcBef>
              <a:buClr>
                <a:srgbClr val="000000"/>
              </a:buClr>
              <a:buSzPct val="45000"/>
              <a:buFont typeface="Wingdings" charset="2"/>
              <a:buChar char=""/>
            </a:pPr>
            <a:endParaRPr lang="pl-PL" sz="2800" b="0" strike="noStrike" spc="-1">
              <a:latin typeface="Arial"/>
            </a:endParaRPr>
          </a:p>
          <a:p>
            <a:pPr>
              <a:lnSpc>
                <a:spcPct val="90000"/>
              </a:lnSpc>
              <a:spcBef>
                <a:spcPts val="697"/>
              </a:spcBef>
              <a:buClr>
                <a:srgbClr val="000000"/>
              </a:buClr>
              <a:buSzPct val="45000"/>
              <a:buFont typeface="Wingdings" charset="2"/>
              <a:buChar char=""/>
            </a:pPr>
            <a:r>
              <a:rPr lang="pl-PL" sz="2800" b="0" strike="noStrike" spc="-1">
                <a:latin typeface="Times New Roman"/>
              </a:rPr>
              <a:t>Między 1500-1300 r.  p.n.e. kształtował się </a:t>
            </a:r>
            <a:endParaRPr lang="pl-PL" sz="2800" b="0" strike="noStrike" spc="-1">
              <a:latin typeface="Arial"/>
            </a:endParaRPr>
          </a:p>
          <a:p>
            <a:pPr>
              <a:lnSpc>
                <a:spcPct val="90000"/>
              </a:lnSpc>
              <a:spcBef>
                <a:spcPts val="697"/>
              </a:spcBef>
              <a:buClr>
                <a:srgbClr val="000000"/>
              </a:buClr>
              <a:buSzPct val="45000"/>
              <a:buFont typeface="Wingdings" charset="2"/>
              <a:buChar char=""/>
            </a:pPr>
            <a:r>
              <a:rPr lang="pl-PL" sz="2800" b="0" strike="noStrike" spc="-1">
                <a:solidFill>
                  <a:srgbClr val="FF0000"/>
                </a:solidFill>
                <a:latin typeface="Times New Roman"/>
              </a:rPr>
              <a:t>język prasłowiański</a:t>
            </a:r>
            <a:r>
              <a:rPr lang="pl-PL" sz="2800" b="0" strike="noStrike" spc="-1">
                <a:latin typeface="Times New Roman"/>
              </a:rPr>
              <a:t>, którym posługiwano się na obszarze dorzeczy Odry i Wisły.</a:t>
            </a:r>
            <a:endParaRPr lang="pl-PL" sz="2800" b="0" strike="noStrike" spc="-1">
              <a:latin typeface="Arial"/>
            </a:endParaRPr>
          </a:p>
          <a:p>
            <a:pPr>
              <a:lnSpc>
                <a:spcPct val="90000"/>
              </a:lnSpc>
              <a:spcBef>
                <a:spcPts val="697"/>
              </a:spcBef>
              <a:buClr>
                <a:srgbClr val="000000"/>
              </a:buClr>
              <a:buSzPct val="45000"/>
              <a:buFont typeface="Wingdings" charset="2"/>
              <a:buChar char=""/>
            </a:pPr>
            <a:endParaRPr lang="pl-PL" sz="2800" b="0" strike="noStrike" spc="-1">
              <a:latin typeface="Arial"/>
            </a:endParaRPr>
          </a:p>
          <a:p>
            <a:pPr>
              <a:lnSpc>
                <a:spcPct val="90000"/>
              </a:lnSpc>
              <a:spcBef>
                <a:spcPts val="697"/>
              </a:spcBef>
              <a:buClr>
                <a:srgbClr val="000000"/>
              </a:buClr>
              <a:buSzPct val="45000"/>
              <a:buFont typeface="Wingdings" charset="2"/>
              <a:buChar char=""/>
            </a:pPr>
            <a:r>
              <a:rPr lang="pl-PL" sz="2800" b="0" strike="noStrike" spc="-1">
                <a:latin typeface="Times New Roman"/>
              </a:rPr>
              <a:t>Wędrówki Słowian doprowadziły jednak do dalszego podziału języka prasłowiańskiego.</a:t>
            </a:r>
            <a:endParaRPr lang="pl-PL" sz="28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pull dir="u"/>
      </p:transition>
    </mc:Choice>
    <mc:Fallback xmlns:p15="http://schemas.microsoft.com/office/powerpoint/2012/main" xmlns="">
      <p:transition spd="slow">
        <p:pull dir="u"/>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extShape 1"/>
          <p:cNvSpPr txBox="1"/>
          <p:nvPr/>
        </p:nvSpPr>
        <p:spPr>
          <a:xfrm>
            <a:off x="360000" y="216000"/>
            <a:ext cx="9071640" cy="4384440"/>
          </a:xfrm>
          <a:prstGeom prst="rect">
            <a:avLst/>
          </a:prstGeom>
          <a:noFill/>
          <a:ln w="0">
            <a:noFill/>
          </a:ln>
        </p:spPr>
        <p:txBody>
          <a:bodyPr lIns="0" tIns="0" rIns="0" bIns="0" anchor="ctr">
            <a:noAutofit/>
          </a:bodyPr>
          <a:lstStyle/>
          <a:p>
            <a:pPr>
              <a:lnSpc>
                <a:spcPct val="160000"/>
              </a:lnSpc>
            </a:pPr>
            <a:r>
              <a:rPr lang="pl-PL" sz="1600" b="1" strike="noStrike" spc="-1">
                <a:solidFill>
                  <a:srgbClr val="252525"/>
                </a:solidFill>
                <a:latin typeface="sans-serif;Arial"/>
                <a:ea typeface="Lucida Sans Unicode"/>
              </a:rPr>
              <a:t>Międzynarodowy Dzień Języka Ojczystego</a:t>
            </a:r>
            <a:r>
              <a:rPr lang="pl-PL" sz="1600" b="0" strike="noStrike" spc="-1">
                <a:solidFill>
                  <a:srgbClr val="252525"/>
                </a:solidFill>
                <a:latin typeface="sans-serif;Arial"/>
                <a:ea typeface="Lucida Sans Unicode"/>
              </a:rPr>
              <a:t> (Międzynarodowy Dzień Dziedzictwa Językowego)</a:t>
            </a:r>
            <a:r>
              <a:rPr lang="pl-PL" sz="1600" b="0" strike="noStrike" spc="-1">
                <a:latin typeface="Arial"/>
                <a:ea typeface="Lucida Sans Unicode"/>
              </a:rPr>
              <a:t> – coroczne </a:t>
            </a:r>
            <a:r>
              <a:rPr lang="pl-PL" sz="1600" b="0" strike="noStrike" spc="-1">
                <a:latin typeface="Arial"/>
                <a:ea typeface="Lucida Sans Unicode"/>
                <a:hlinkClick r:id="rId2"/>
              </a:rPr>
              <a:t>święto</a:t>
            </a:r>
            <a:r>
              <a:rPr lang="pl-PL" sz="1600" b="0" strike="noStrike" spc="-1">
                <a:latin typeface="Arial"/>
                <a:ea typeface="Lucida Sans Unicode"/>
              </a:rPr>
              <a:t> obchodzone </a:t>
            </a:r>
            <a:r>
              <a:rPr lang="pl-PL" sz="1600" b="0" strike="noStrike" spc="-1">
                <a:latin typeface="Arial"/>
                <a:ea typeface="Lucida Sans Unicode"/>
                <a:hlinkClick r:id="rId3"/>
              </a:rPr>
              <a:t>21 lutego</a:t>
            </a:r>
            <a:r>
              <a:rPr lang="pl-PL" sz="1600" b="0" strike="noStrike" spc="-1">
                <a:latin typeface="Arial"/>
                <a:ea typeface="Lucida Sans Unicode"/>
              </a:rPr>
              <a:t>, które zostało ustanowione przez </a:t>
            </a:r>
            <a:r>
              <a:rPr lang="pl-PL" sz="1600" b="0" strike="noStrike" spc="-1">
                <a:latin typeface="Arial"/>
                <a:ea typeface="Lucida Sans Unicode"/>
                <a:hlinkClick r:id="rId4"/>
              </a:rPr>
              <a:t>UNESCO</a:t>
            </a:r>
            <a:r>
              <a:rPr lang="pl-PL" sz="1600" b="0" strike="noStrike" spc="-1">
                <a:latin typeface="Arial"/>
                <a:ea typeface="Lucida Sans Unicode"/>
              </a:rPr>
              <a:t> </a:t>
            </a:r>
            <a:r>
              <a:rPr lang="pl-PL" sz="1600" b="0" strike="noStrike" spc="-1">
                <a:latin typeface="Arial"/>
                <a:ea typeface="Lucida Sans Unicode"/>
                <a:hlinkClick r:id="rId5"/>
              </a:rPr>
              <a:t>17 listopada</a:t>
            </a:r>
            <a:r>
              <a:rPr lang="pl-PL" sz="1600" b="0" strike="noStrike" spc="-1">
                <a:latin typeface="Arial"/>
                <a:ea typeface="Lucida Sans Unicode"/>
              </a:rPr>
              <a:t> </a:t>
            </a:r>
            <a:r>
              <a:rPr lang="pl-PL" sz="1600" b="0" strike="noStrike" spc="-1">
                <a:latin typeface="Arial"/>
                <a:ea typeface="Lucida Sans Unicode"/>
                <a:hlinkClick r:id="rId6"/>
              </a:rPr>
              <a:t>1999</a:t>
            </a:r>
            <a:r>
              <a:rPr lang="pl-PL" sz="1600" b="0" strike="noStrike" spc="-1">
                <a:latin typeface="Arial"/>
                <a:ea typeface="Lucida Sans Unicode"/>
              </a:rPr>
              <a:t> roku. Jego data upamiętnia wydarzenia w </a:t>
            </a:r>
            <a:r>
              <a:rPr lang="pl-PL" sz="1600" b="0" strike="noStrike" spc="-1">
                <a:latin typeface="Arial"/>
                <a:ea typeface="Lucida Sans Unicode"/>
                <a:hlinkClick r:id="rId7"/>
              </a:rPr>
              <a:t>Bangladeszu</a:t>
            </a:r>
            <a:r>
              <a:rPr lang="pl-PL" sz="1600" b="0" strike="noStrike" spc="-1">
                <a:latin typeface="Arial"/>
                <a:ea typeface="Lucida Sans Unicode"/>
              </a:rPr>
              <a:t>, gdzie w 1952 roku pięciu studentów </a:t>
            </a:r>
            <a:r>
              <a:rPr lang="pl-PL" sz="1600" b="0" strike="noStrike" spc="-1">
                <a:latin typeface="Arial"/>
                <a:ea typeface="Lucida Sans Unicode"/>
                <a:hlinkClick r:id="rId8"/>
              </a:rPr>
              <a:t>uniwersytetu w Dhace</a:t>
            </a:r>
            <a:r>
              <a:rPr lang="pl-PL" sz="1600" b="0" strike="noStrike" spc="-1">
                <a:latin typeface="Arial"/>
                <a:ea typeface="Lucida Sans Unicode"/>
              </a:rPr>
              <a:t> zginęło podczas demonstracji w której domagano się nadania </a:t>
            </a:r>
            <a:r>
              <a:rPr lang="pl-PL" sz="1600" b="0" strike="noStrike" spc="-1">
                <a:latin typeface="Arial"/>
                <a:ea typeface="Lucida Sans Unicode"/>
                <a:hlinkClick r:id="rId9"/>
              </a:rPr>
              <a:t>językowi bengalskiemu</a:t>
            </a:r>
            <a:r>
              <a:rPr lang="pl-PL" sz="1600" b="0" strike="noStrike" spc="-1">
                <a:latin typeface="Arial"/>
                <a:ea typeface="Lucida Sans Unicode"/>
              </a:rPr>
              <a:t> statusu </a:t>
            </a:r>
            <a:r>
              <a:rPr lang="pl-PL" sz="1600" b="0" strike="noStrike" spc="-1">
                <a:latin typeface="Arial"/>
                <a:ea typeface="Lucida Sans Unicode"/>
                <a:hlinkClick r:id="rId10"/>
              </a:rPr>
              <a:t>języka urzędowego</a:t>
            </a:r>
            <a:r>
              <a:rPr lang="pl-PL" sz="1600" b="0" strike="noStrike" spc="-1">
                <a:latin typeface="Arial"/>
                <a:ea typeface="Lucida Sans Unicode"/>
              </a:rPr>
              <a:t>. Według UNESCO, niemal połowa z 6000 języków świata jest zagrożona zanikiem w ciągu 2-3 pokoleń. Od 1950 r. zanikło 250 języków. Międzynarodowy Dzień Języka Ojczystego ma w założeniu dopomóc w ochronie różnorodności językowej jako dziedzictwa kulturowego.</a:t>
            </a:r>
            <a:endParaRPr lang="pl-PL" sz="1600" b="0" strike="noStrike" spc="-1">
              <a:latin typeface="Arial"/>
            </a:endParaRPr>
          </a:p>
          <a:p>
            <a:pPr>
              <a:lnSpc>
                <a:spcPct val="160000"/>
              </a:lnSpc>
            </a:pPr>
            <a:endParaRPr lang="pl-PL" sz="1600" b="0" strike="noStrike" spc="-1">
              <a:latin typeface="Arial"/>
            </a:endParaRPr>
          </a:p>
        </p:txBody>
      </p:sp>
      <p:pic>
        <p:nvPicPr>
          <p:cNvPr id="95" name="Obraz 94"/>
          <p:cNvPicPr/>
          <p:nvPr/>
        </p:nvPicPr>
        <p:blipFill>
          <a:blip r:embed="rId11"/>
          <a:stretch/>
        </p:blipFill>
        <p:spPr>
          <a:xfrm>
            <a:off x="3240000" y="3974040"/>
            <a:ext cx="3816000" cy="2721960"/>
          </a:xfrm>
          <a:prstGeom prst="rect">
            <a:avLst/>
          </a:prstGeom>
          <a:ln w="0">
            <a:noFill/>
          </a:ln>
        </p:spPr>
      </p:pic>
    </p:spTree>
  </p:cSld>
  <p:clrMapOvr>
    <a:masterClrMapping/>
  </p:clrMapOvr>
  <mc:AlternateContent xmlns:mc="http://schemas.openxmlformats.org/markup-compatibility/2006" xmlns:p14="http://schemas.microsoft.com/office/powerpoint/2010/main">
    <mc:Choice Requires="p14">
      <p:transition spd="slow" p14:dur="2000">
        <p:pull dir="u"/>
      </p:transition>
    </mc:Choice>
    <mc:Fallback xmlns:p15="http://schemas.microsoft.com/office/powerpoint/2012/main" xmlns="">
      <p:transition spd="slow">
        <p:pull dir="u"/>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TextShape 1"/>
          <p:cNvSpPr txBox="1"/>
          <p:nvPr/>
        </p:nvSpPr>
        <p:spPr>
          <a:xfrm>
            <a:off x="504000" y="301320"/>
            <a:ext cx="9071640" cy="1262160"/>
          </a:xfrm>
          <a:prstGeom prst="rect">
            <a:avLst/>
          </a:prstGeom>
          <a:noFill/>
          <a:ln w="0">
            <a:noFill/>
          </a:ln>
        </p:spPr>
        <p:txBody>
          <a:bodyPr lIns="0" tIns="0" rIns="0" bIns="0" anchor="ctr">
            <a:noAutofit/>
          </a:bodyPr>
          <a:lstStyle/>
          <a:p>
            <a:pPr algn="ctr"/>
            <a:r>
              <a:rPr lang="pl-PL" sz="5850" b="0" strike="noStrike" spc="-1">
                <a:solidFill>
                  <a:srgbClr val="FFFFFF"/>
                </a:solidFill>
                <a:latin typeface="Arial"/>
              </a:rPr>
              <a:t>Pesymistyczne prognozy</a:t>
            </a:r>
          </a:p>
        </p:txBody>
      </p:sp>
      <p:sp>
        <p:nvSpPr>
          <p:cNvPr id="97" name="TextShape 2"/>
          <p:cNvSpPr txBox="1"/>
          <p:nvPr/>
        </p:nvSpPr>
        <p:spPr>
          <a:xfrm>
            <a:off x="504000" y="1512000"/>
            <a:ext cx="9071640" cy="4862520"/>
          </a:xfrm>
          <a:prstGeom prst="rect">
            <a:avLst/>
          </a:prstGeom>
          <a:noFill/>
          <a:ln w="0">
            <a:noFill/>
          </a:ln>
        </p:spPr>
        <p:txBody>
          <a:bodyPr lIns="0" tIns="0" rIns="0" bIns="0" anchor="ctr">
            <a:noAutofit/>
          </a:bodyPr>
          <a:lstStyle/>
          <a:p>
            <a:pPr>
              <a:lnSpc>
                <a:spcPts val="1276"/>
              </a:lnSpc>
            </a:pPr>
            <a:r>
              <a:rPr lang="pl-PL" sz="1800" b="0" strike="noStrike" spc="-1">
                <a:solidFill>
                  <a:srgbClr val="000000"/>
                </a:solidFill>
                <a:latin typeface="Times New Roman"/>
                <a:ea typeface="Lucida Sans Unicode"/>
              </a:rPr>
              <a:t>Połowa spośród języków, którymi mówi się na świecie, jest zagrożonych wyginięciem. Językoznawcy nie są optymistami. Czarny scenariusz przewiduje, że do końca XXI wieku przetrwa zaledwie jedna dziesiąta z obecnie używanych języków. Optymiści szacują, że pod koniec obecnego stulecia będzie w użyciu jeszcze połowa z nich. Prognozy te pochodzą z raportu UNESCO, które ustanowiło Dzień Języka Ojczystego 1999 roku dla podkreślenia bogactwa różnorodności językowej świata, a także w celu zwrócenia uwagi na liczbę języków zagrożonych i ginących. </a:t>
            </a:r>
            <a:endParaRPr lang="pl-PL" sz="1800" b="0" strike="noStrike" spc="-1">
              <a:latin typeface="Arial"/>
            </a:endParaRPr>
          </a:p>
          <a:p>
            <a:r>
              <a:rPr lang="pl-PL" sz="1800" b="0" strike="noStrike" spc="-1">
                <a:latin typeface="Times New Roman"/>
                <a:ea typeface="Lucida Sans Unicode"/>
              </a:rPr>
              <a:t>Do najbardziej zagrożonych należą języki Aborygenów oraz języki afrykańskie, a także dialekty indiańskie i niektóre języki plemion z Indii, m.in. z Andamanów. 80 procent mieszkańców Ziemi posługuje się 83 językami, a przetrwanie 3500 najrzadszych zależy zaledwie od 0,2 procent ludzkości. Najbardziej zagrożone są te używane wyłącznie w mowie, bo umierają wraz z ostatnimi ludźmi, którzy nimi władają. BBC przytacza ciekawą historię o sprzeczce dwóch siedemdziesięciolatków z Ayapan w południowo-wschodnim Meksyku. Nie byłoby w tym nic interesującego, gdyby nie byli oni jedynymi użytkownikami zoque - języka swojego plemienia. W chwili, gdy się pokłócili, zakończyła się historia rozmów w tym języku. ONZ alarmuje, że co dwa tygodnie ginie jeden język. Języki giną znacznie szybciej niż zagrożone gatunki roślin i zwierząt - ostrzegają lingwiści.</a:t>
            </a:r>
            <a:br/>
            <a:endParaRPr lang="pl-PL" sz="18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pull dir="u"/>
      </p:transition>
    </mc:Choice>
    <mc:Fallback xmlns:p15="http://schemas.microsoft.com/office/powerpoint/2012/main" xmlns="">
      <p:transition spd="slow">
        <p:pull dir="u"/>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Shape 1"/>
          <p:cNvSpPr txBox="1"/>
          <p:nvPr/>
        </p:nvSpPr>
        <p:spPr>
          <a:xfrm>
            <a:off x="480600" y="228600"/>
            <a:ext cx="9071640" cy="1661400"/>
          </a:xfrm>
          <a:prstGeom prst="rect">
            <a:avLst/>
          </a:prstGeom>
          <a:noFill/>
          <a:ln w="0">
            <a:noFill/>
          </a:ln>
        </p:spPr>
        <p:txBody>
          <a:bodyPr lIns="0" tIns="0" rIns="0" bIns="0" anchor="ctr">
            <a:noAutofit/>
          </a:bodyPr>
          <a:lstStyle/>
          <a:p>
            <a:pPr algn="ctr"/>
            <a:r>
              <a:rPr lang="pl-PL" sz="5850" b="0" strike="noStrike" spc="-1">
                <a:solidFill>
                  <a:srgbClr val="FFFFFF"/>
                </a:solidFill>
                <a:latin typeface="Arial"/>
              </a:rPr>
              <a:t>Język kaszubski językiem zagrożonym</a:t>
            </a:r>
          </a:p>
        </p:txBody>
      </p:sp>
      <p:sp>
        <p:nvSpPr>
          <p:cNvPr id="99" name="TextShape 2"/>
          <p:cNvSpPr txBox="1"/>
          <p:nvPr/>
        </p:nvSpPr>
        <p:spPr>
          <a:xfrm>
            <a:off x="504000" y="2095200"/>
            <a:ext cx="4426560" cy="4384800"/>
          </a:xfrm>
          <a:prstGeom prst="rect">
            <a:avLst/>
          </a:prstGeom>
          <a:noFill/>
          <a:ln w="0">
            <a:noFill/>
          </a:ln>
        </p:spPr>
        <p:txBody>
          <a:bodyPr lIns="0" tIns="0" rIns="0" bIns="0">
            <a:normAutofit fontScale="70000"/>
          </a:bodyPr>
          <a:lstStyle/>
          <a:p>
            <a:pPr>
              <a:lnSpc>
                <a:spcPts val="1800"/>
              </a:lnSpc>
            </a:pPr>
            <a:r>
              <a:rPr lang="pl-PL" sz="1600" b="1" strike="noStrike" spc="-1">
                <a:solidFill>
                  <a:srgbClr val="000000"/>
                </a:solidFill>
                <a:latin typeface="inherit"/>
                <a:ea typeface="Lucida Sans Unicode"/>
              </a:rPr>
              <a:t>Jedynym językiem zagrożonym, który prawnie posiada w Polsce status języka regionalnego, jest obecnie kaszubski (</a:t>
            </a:r>
            <a:r>
              <a:rPr lang="pl-PL" sz="1600" b="1" i="1" strike="noStrike" spc="-1">
                <a:solidFill>
                  <a:srgbClr val="000000"/>
                </a:solidFill>
                <a:latin typeface="inherit"/>
                <a:ea typeface="Lucida Sans Unicode"/>
              </a:rPr>
              <a:t>kaszëbsczi jãzëk, kaszëbskô mòwa</a:t>
            </a:r>
            <a:r>
              <a:rPr lang="pl-PL" sz="1600" b="1" strike="noStrike" spc="-1">
                <a:solidFill>
                  <a:srgbClr val="000000"/>
                </a:solidFill>
                <a:latin typeface="inherit"/>
                <a:ea typeface="Lucida Sans Unicode"/>
              </a:rPr>
              <a:t>).</a:t>
            </a:r>
            <a:r>
              <a:rPr lang="pl-PL" sz="1600" b="0" strike="noStrike" spc="-1">
                <a:solidFill>
                  <a:srgbClr val="000000"/>
                </a:solidFill>
                <a:latin typeface="Roboto;sans-serif"/>
                <a:ea typeface="Lucida Sans Unicode"/>
              </a:rPr>
              <a:t> </a:t>
            </a:r>
            <a:br/>
            <a:r>
              <a:rPr lang="pl-PL" sz="1600" b="0" strike="noStrike" spc="-1">
                <a:solidFill>
                  <a:srgbClr val="000000"/>
                </a:solidFill>
                <a:latin typeface="Roboto;sans-serif"/>
                <a:ea typeface="Lucida Sans Unicode"/>
              </a:rPr>
              <a:t>Język kaszubski przeżywa renesans, od 2009 roku jest silnie rewitalizowany w związku z wprowadzeniem w życie wymogów </a:t>
            </a:r>
            <a:r>
              <a:rPr lang="pl-PL" sz="1600" b="0" strike="noStrike" spc="-1">
                <a:solidFill>
                  <a:srgbClr val="000000"/>
                </a:solidFill>
                <a:latin typeface="inherit"/>
                <a:ea typeface="Lucida Sans Unicode"/>
              </a:rPr>
              <a:t>Europejskiej karty języków regionalnych i mniejszościowych</a:t>
            </a:r>
            <a:r>
              <a:rPr lang="pl-PL" sz="1600" b="0" strike="noStrike" spc="-1">
                <a:solidFill>
                  <a:srgbClr val="000000"/>
                </a:solidFill>
                <a:latin typeface="Roboto;sans-serif"/>
                <a:ea typeface="Lucida Sans Unicode"/>
              </a:rPr>
              <a:t>. Pojawiły się dwujęzyczne nazwy miasteczek, witryn, powstało kaszubskie </a:t>
            </a:r>
            <a:r>
              <a:rPr lang="pl-PL" sz="1600" b="0" strike="noStrike" spc="-1">
                <a:solidFill>
                  <a:srgbClr val="000000"/>
                </a:solidFill>
                <a:latin typeface="inherit"/>
                <a:ea typeface="Lucida Sans Unicode"/>
              </a:rPr>
              <a:t>radio</a:t>
            </a:r>
            <a:r>
              <a:rPr lang="pl-PL" sz="1600" b="0" strike="noStrike" spc="-1">
                <a:solidFill>
                  <a:srgbClr val="000000"/>
                </a:solidFill>
                <a:latin typeface="Roboto;sans-serif"/>
                <a:ea typeface="Lucida Sans Unicode"/>
              </a:rPr>
              <a:t>, wydaje się książki i czasopisma, a nawet odprawia liturgię w kościołach po kaszubsku. Ponad 10 000 osób uczy się języka kaszubskiego w kilkudziesięciu szkołach, od 2005 roku można zdawać z kaszubskiego maturę, a od 2009 roku Uniwersytet Gdański oferuje możliwość studiowania specjalizacji – nauczanie języka polskiego oraz wiedzy o języku i kulturze kaszubskiej. Z </a:t>
            </a:r>
            <a:r>
              <a:rPr lang="pl-PL" sz="1600" b="0" strike="noStrike" spc="-1">
                <a:solidFill>
                  <a:srgbClr val="000000"/>
                </a:solidFill>
                <a:latin typeface="inherit"/>
                <a:ea typeface="Lucida Sans Unicode"/>
              </a:rPr>
              <a:t>literaturą kaszubską</a:t>
            </a:r>
            <a:r>
              <a:rPr lang="pl-PL" sz="1600" b="0" strike="noStrike" spc="-1">
                <a:solidFill>
                  <a:srgbClr val="000000"/>
                </a:solidFill>
                <a:latin typeface="Roboto;sans-serif"/>
                <a:ea typeface="Lucida Sans Unicode"/>
              </a:rPr>
              <a:t> można zapoznać się szeroko w Internecie.</a:t>
            </a:r>
            <a:endParaRPr lang="pl-PL" sz="1600" b="0" strike="noStrike" spc="-1">
              <a:solidFill>
                <a:srgbClr val="333333"/>
              </a:solidFill>
              <a:latin typeface="Arial"/>
            </a:endParaRPr>
          </a:p>
        </p:txBody>
      </p:sp>
      <p:pic>
        <p:nvPicPr>
          <p:cNvPr id="100" name="Obraz 99"/>
          <p:cNvPicPr/>
          <p:nvPr/>
        </p:nvPicPr>
        <p:blipFill>
          <a:blip r:embed="rId2"/>
          <a:stretch/>
        </p:blipFill>
        <p:spPr>
          <a:xfrm>
            <a:off x="5976000" y="1951200"/>
            <a:ext cx="3271680" cy="4384800"/>
          </a:xfrm>
          <a:prstGeom prst="rect">
            <a:avLst/>
          </a:prstGeom>
          <a:ln w="0">
            <a:noFill/>
          </a:ln>
        </p:spPr>
      </p:pic>
    </p:spTree>
  </p:cSld>
  <p:clrMapOvr>
    <a:masterClrMapping/>
  </p:clrMapOvr>
  <mc:AlternateContent xmlns:mc="http://schemas.openxmlformats.org/markup-compatibility/2006" xmlns:p14="http://schemas.microsoft.com/office/powerpoint/2010/main">
    <mc:Choice Requires="p14">
      <p:transition spd="slow" p14:dur="2000">
        <p:pull dir="u"/>
      </p:transition>
    </mc:Choice>
    <mc:Fallback xmlns:p15="http://schemas.microsoft.com/office/powerpoint/2012/main" xmlns="">
      <p:transition spd="slow">
        <p:pull dir="u"/>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TotalTime>
  <Words>1328</Words>
  <Application>Microsoft Office PowerPoint</Application>
  <PresentationFormat>Niestandardowy</PresentationFormat>
  <Paragraphs>56</Paragraphs>
  <Slides>13</Slides>
  <Notes>0</Notes>
  <HiddenSlides>0</HiddenSlides>
  <MMClips>0</MMClips>
  <ScaleCrop>false</ScaleCrop>
  <HeadingPairs>
    <vt:vector size="6" baseType="variant">
      <vt:variant>
        <vt:lpstr>Używane czcionki</vt:lpstr>
      </vt:variant>
      <vt:variant>
        <vt:i4>11</vt:i4>
      </vt:variant>
      <vt:variant>
        <vt:lpstr>Motyw</vt:lpstr>
      </vt:variant>
      <vt:variant>
        <vt:i4>2</vt:i4>
      </vt:variant>
      <vt:variant>
        <vt:lpstr>Tytuły slajdów</vt:lpstr>
      </vt:variant>
      <vt:variant>
        <vt:i4>13</vt:i4>
      </vt:variant>
    </vt:vector>
  </HeadingPairs>
  <TitlesOfParts>
    <vt:vector size="26" baseType="lpstr">
      <vt:lpstr>Arial</vt:lpstr>
      <vt:lpstr>DejaVu Sans</vt:lpstr>
      <vt:lpstr>inherit</vt:lpstr>
      <vt:lpstr>Lucida Sans Unicode</vt:lpstr>
      <vt:lpstr>Monotype Corsiva</vt:lpstr>
      <vt:lpstr>Roboto;sans-serif</vt:lpstr>
      <vt:lpstr>sans-serif;Arial</vt:lpstr>
      <vt:lpstr>StarSymbol</vt:lpstr>
      <vt:lpstr>Symbol</vt:lpstr>
      <vt:lpstr>Times New Roman</vt:lpstr>
      <vt:lpstr>Wingdings</vt:lpstr>
      <vt:lpstr>Office Theme</vt:lpstr>
      <vt:lpstr>Office Theme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subject/>
  <dc:creator>User</dc:creator>
  <dc:description/>
  <cp:lastModifiedBy>Beata Maruszak</cp:lastModifiedBy>
  <cp:revision>9</cp:revision>
  <dcterms:created xsi:type="dcterms:W3CDTF">2015-02-10T16:41:01Z</dcterms:created>
  <dcterms:modified xsi:type="dcterms:W3CDTF">2021-02-18T17:17:29Z</dcterms:modified>
  <dc:language>pl-PL</dc:language>
</cp:coreProperties>
</file>